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57" r:id="rId6"/>
    <p:sldId id="258" r:id="rId7"/>
    <p:sldId id="292" r:id="rId8"/>
    <p:sldId id="293" r:id="rId9"/>
    <p:sldId id="289" r:id="rId10"/>
    <p:sldId id="295" r:id="rId11"/>
    <p:sldId id="294" r:id="rId12"/>
    <p:sldId id="296" r:id="rId13"/>
    <p:sldId id="290" r:id="rId14"/>
    <p:sldId id="297" r:id="rId15"/>
    <p:sldId id="298" r:id="rId16"/>
    <p:sldId id="299" r:id="rId17"/>
    <p:sldId id="284" r:id="rId18"/>
    <p:sldId id="300" r:id="rId19"/>
    <p:sldId id="291" r:id="rId20"/>
    <p:sldId id="285" r:id="rId21"/>
    <p:sldId id="288" r:id="rId22"/>
    <p:sldId id="301" r:id="rId23"/>
    <p:sldId id="302" r:id="rId24"/>
    <p:sldId id="303" r:id="rId25"/>
    <p:sldId id="304" r:id="rId26"/>
    <p:sldId id="287" r:id="rId27"/>
    <p:sldId id="305" r:id="rId28"/>
    <p:sldId id="286" r:id="rId29"/>
    <p:sldId id="273" r:id="rId30"/>
  </p:sldIdLst>
  <p:sldSz cx="102235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C5"/>
    <a:srgbClr val="FFCA7D"/>
    <a:srgbClr val="F2D1BC"/>
    <a:srgbClr val="FFD79B"/>
    <a:srgbClr val="FFD89F"/>
    <a:srgbClr val="F9E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6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ndya Guria" userId="3aefca1e-ba8b-4026-9275-dd78347720fe" providerId="ADAL" clId="{4EFEA49B-DD29-4FF8-B515-986FDBC500C9}"/>
    <pc:docChg chg="modSld">
      <pc:chgData name="Anindya Guria" userId="3aefca1e-ba8b-4026-9275-dd78347720fe" providerId="ADAL" clId="{4EFEA49B-DD29-4FF8-B515-986FDBC500C9}" dt="2024-12-02T21:57:56.648" v="0" actId="1038"/>
      <pc:docMkLst>
        <pc:docMk/>
      </pc:docMkLst>
      <pc:sldChg chg="modSp mod">
        <pc:chgData name="Anindya Guria" userId="3aefca1e-ba8b-4026-9275-dd78347720fe" providerId="ADAL" clId="{4EFEA49B-DD29-4FF8-B515-986FDBC500C9}" dt="2024-12-02T21:57:56.648" v="0" actId="1038"/>
        <pc:sldMkLst>
          <pc:docMk/>
          <pc:sldMk cId="2120478365" sldId="301"/>
        </pc:sldMkLst>
        <pc:picChg chg="mod">
          <ac:chgData name="Anindya Guria" userId="3aefca1e-ba8b-4026-9275-dd78347720fe" providerId="ADAL" clId="{4EFEA49B-DD29-4FF8-B515-986FDBC500C9}" dt="2024-12-02T21:57:56.648" v="0" actId="1038"/>
          <ac:picMkLst>
            <pc:docMk/>
            <pc:sldMk cId="2120478365" sldId="301"/>
            <ac:picMk id="11" creationId="{F7483D08-C74C-5F60-DB02-056C88E7C81B}"/>
          </ac:picMkLst>
        </pc:picChg>
      </pc:sldChg>
    </pc:docChg>
  </pc:docChgLst>
  <pc:docChgLst>
    <pc:chgData name="Anindya Guria" userId="3aefca1e-ba8b-4026-9275-dd78347720fe" providerId="ADAL" clId="{4220F20C-B634-4C9D-8B5B-A7AD0C169A91}"/>
    <pc:docChg chg="undo redo custSel addSld delSld modSld sldOrd">
      <pc:chgData name="Anindya Guria" userId="3aefca1e-ba8b-4026-9275-dd78347720fe" providerId="ADAL" clId="{4220F20C-B634-4C9D-8B5B-A7AD0C169A91}" dt="2024-04-29T20:18:59.510" v="10791" actId="20577"/>
      <pc:docMkLst>
        <pc:docMk/>
      </pc:docMkLst>
      <pc:sldChg chg="addSp delSp modSp mod addAnim delAnim">
        <pc:chgData name="Anindya Guria" userId="3aefca1e-ba8b-4026-9275-dd78347720fe" providerId="ADAL" clId="{4220F20C-B634-4C9D-8B5B-A7AD0C169A91}" dt="2024-04-29T06:47:19.096" v="96" actId="1076"/>
        <pc:sldMkLst>
          <pc:docMk/>
          <pc:sldMk cId="570783206" sldId="256"/>
        </pc:sldMkLst>
        <pc:spChg chg="mod">
          <ac:chgData name="Anindya Guria" userId="3aefca1e-ba8b-4026-9275-dd78347720fe" providerId="ADAL" clId="{4220F20C-B634-4C9D-8B5B-A7AD0C169A91}" dt="2024-04-29T06:47:03.476" v="92" actId="1076"/>
          <ac:spMkLst>
            <pc:docMk/>
            <pc:sldMk cId="570783206" sldId="256"/>
            <ac:spMk id="2" creationId="{40CD5B20-F225-ECC1-BBAA-E20970459907}"/>
          </ac:spMkLst>
        </pc:spChg>
        <pc:spChg chg="mod">
          <ac:chgData name="Anindya Guria" userId="3aefca1e-ba8b-4026-9275-dd78347720fe" providerId="ADAL" clId="{4220F20C-B634-4C9D-8B5B-A7AD0C169A91}" dt="2024-04-29T06:46:58.683" v="91" actId="1076"/>
          <ac:spMkLst>
            <pc:docMk/>
            <pc:sldMk cId="570783206" sldId="256"/>
            <ac:spMk id="3" creationId="{325B44A0-185C-4AE7-FD54-8E8D0152C292}"/>
          </ac:spMkLst>
        </pc:spChg>
        <pc:spChg chg="del">
          <ac:chgData name="Anindya Guria" userId="3aefca1e-ba8b-4026-9275-dd78347720fe" providerId="ADAL" clId="{4220F20C-B634-4C9D-8B5B-A7AD0C169A91}" dt="2024-04-29T06:38:28.860" v="36" actId="26606"/>
          <ac:spMkLst>
            <pc:docMk/>
            <pc:sldMk cId="570783206" sldId="256"/>
            <ac:spMk id="56" creationId="{EC5A5BBC-4597-4CBA-BBCB-79541E0CAA9C}"/>
          </ac:spMkLst>
        </pc:spChg>
        <pc:spChg chg="del">
          <ac:chgData name="Anindya Guria" userId="3aefca1e-ba8b-4026-9275-dd78347720fe" providerId="ADAL" clId="{4220F20C-B634-4C9D-8B5B-A7AD0C169A91}" dt="2024-04-29T06:38:28.860" v="36" actId="26606"/>
          <ac:spMkLst>
            <pc:docMk/>
            <pc:sldMk cId="570783206" sldId="256"/>
            <ac:spMk id="57" creationId="{2529F55D-4421-4BCB-B1BB-2E7CBB9971B0}"/>
          </ac:spMkLst>
        </pc:spChg>
        <pc:spChg chg="add del">
          <ac:chgData name="Anindya Guria" userId="3aefca1e-ba8b-4026-9275-dd78347720fe" providerId="ADAL" clId="{4220F20C-B634-4C9D-8B5B-A7AD0C169A91}" dt="2024-04-29T06:38:57.548" v="39" actId="26606"/>
          <ac:spMkLst>
            <pc:docMk/>
            <pc:sldMk cId="570783206" sldId="256"/>
            <ac:spMk id="62" creationId="{BFB2D26E-FBAE-45B8-B0F6-80E4ABDEC312}"/>
          </ac:spMkLst>
        </pc:spChg>
        <pc:spChg chg="add del">
          <ac:chgData name="Anindya Guria" userId="3aefca1e-ba8b-4026-9275-dd78347720fe" providerId="ADAL" clId="{4220F20C-B634-4C9D-8B5B-A7AD0C169A91}" dt="2024-04-29T06:38:57.548" v="39" actId="26606"/>
          <ac:spMkLst>
            <pc:docMk/>
            <pc:sldMk cId="570783206" sldId="256"/>
            <ac:spMk id="64" creationId="{23442A66-721F-4552-A3AD-3A2215F0C18B}"/>
          </ac:spMkLst>
        </pc:spChg>
        <pc:spChg chg="add del">
          <ac:chgData name="Anindya Guria" userId="3aefca1e-ba8b-4026-9275-dd78347720fe" providerId="ADAL" clId="{4220F20C-B634-4C9D-8B5B-A7AD0C169A91}" dt="2024-04-29T06:38:57.548" v="39" actId="26606"/>
          <ac:spMkLst>
            <pc:docMk/>
            <pc:sldMk cId="570783206" sldId="256"/>
            <ac:spMk id="66" creationId="{67EA5288-5BEB-4C44-949A-ED209FE21905}"/>
          </ac:spMkLst>
        </pc:spChg>
        <pc:spChg chg="add del">
          <ac:chgData name="Anindya Guria" userId="3aefca1e-ba8b-4026-9275-dd78347720fe" providerId="ADAL" clId="{4220F20C-B634-4C9D-8B5B-A7AD0C169A91}" dt="2024-04-29T06:43:38.519" v="65" actId="26606"/>
          <ac:spMkLst>
            <pc:docMk/>
            <pc:sldMk cId="570783206" sldId="256"/>
            <ac:spMk id="71" creationId="{61FB7DE9-F562-4290-99B7-8C2189D61165}"/>
          </ac:spMkLst>
        </pc:spChg>
        <pc:spChg chg="add del">
          <ac:chgData name="Anindya Guria" userId="3aefca1e-ba8b-4026-9275-dd78347720fe" providerId="ADAL" clId="{4220F20C-B634-4C9D-8B5B-A7AD0C169A91}" dt="2024-04-29T06:43:38.519" v="65" actId="26606"/>
          <ac:spMkLst>
            <pc:docMk/>
            <pc:sldMk cId="570783206" sldId="256"/>
            <ac:spMk id="73" creationId="{8337CC61-9E93-4D80-9F1C-12CE9A0C07F6}"/>
          </ac:spMkLst>
        </pc:spChg>
        <pc:spChg chg="add del">
          <ac:chgData name="Anindya Guria" userId="3aefca1e-ba8b-4026-9275-dd78347720fe" providerId="ADAL" clId="{4220F20C-B634-4C9D-8B5B-A7AD0C169A91}" dt="2024-04-29T06:43:38.519" v="65" actId="26606"/>
          <ac:spMkLst>
            <pc:docMk/>
            <pc:sldMk cId="570783206" sldId="256"/>
            <ac:spMk id="75" creationId="{B354F8A8-7D5A-4944-8B6C-36BBF5C0FAFB}"/>
          </ac:spMkLst>
        </pc:spChg>
        <pc:spChg chg="add del">
          <ac:chgData name="Anindya Guria" userId="3aefca1e-ba8b-4026-9275-dd78347720fe" providerId="ADAL" clId="{4220F20C-B634-4C9D-8B5B-A7AD0C169A91}" dt="2024-04-29T06:43:20.681" v="54" actId="26606"/>
          <ac:spMkLst>
            <pc:docMk/>
            <pc:sldMk cId="570783206" sldId="256"/>
            <ac:spMk id="77" creationId="{61FB7DE9-F562-4290-99B7-8C2189D61165}"/>
          </ac:spMkLst>
        </pc:spChg>
        <pc:spChg chg="add del">
          <ac:chgData name="Anindya Guria" userId="3aefca1e-ba8b-4026-9275-dd78347720fe" providerId="ADAL" clId="{4220F20C-B634-4C9D-8B5B-A7AD0C169A91}" dt="2024-04-29T06:43:20.681" v="54" actId="26606"/>
          <ac:spMkLst>
            <pc:docMk/>
            <pc:sldMk cId="570783206" sldId="256"/>
            <ac:spMk id="78" creationId="{8337CC61-9E93-4D80-9F1C-12CE9A0C07F6}"/>
          </ac:spMkLst>
        </pc:spChg>
        <pc:spChg chg="add del">
          <ac:chgData name="Anindya Guria" userId="3aefca1e-ba8b-4026-9275-dd78347720fe" providerId="ADAL" clId="{4220F20C-B634-4C9D-8B5B-A7AD0C169A91}" dt="2024-04-29T06:43:05.819" v="52" actId="26606"/>
          <ac:spMkLst>
            <pc:docMk/>
            <pc:sldMk cId="570783206" sldId="256"/>
            <ac:spMk id="80" creationId="{3D99578A-5517-4361-8249-598D1C9FB256}"/>
          </ac:spMkLst>
        </pc:spChg>
        <pc:spChg chg="add del">
          <ac:chgData name="Anindya Guria" userId="3aefca1e-ba8b-4026-9275-dd78347720fe" providerId="ADAL" clId="{4220F20C-B634-4C9D-8B5B-A7AD0C169A91}" dt="2024-04-29T06:43:05.819" v="52" actId="26606"/>
          <ac:spMkLst>
            <pc:docMk/>
            <pc:sldMk cId="570783206" sldId="256"/>
            <ac:spMk id="82" creationId="{088C0414-4070-42B4-B359-C995754D7F8D}"/>
          </ac:spMkLst>
        </pc:spChg>
        <pc:spChg chg="add del">
          <ac:chgData name="Anindya Guria" userId="3aefca1e-ba8b-4026-9275-dd78347720fe" providerId="ADAL" clId="{4220F20C-B634-4C9D-8B5B-A7AD0C169A91}" dt="2024-04-29T06:43:20.681" v="54" actId="26606"/>
          <ac:spMkLst>
            <pc:docMk/>
            <pc:sldMk cId="570783206" sldId="256"/>
            <ac:spMk id="84" creationId="{B354F8A8-7D5A-4944-8B6C-36BBF5C0FAFB}"/>
          </ac:spMkLst>
        </pc:spChg>
        <pc:spChg chg="add del">
          <ac:chgData name="Anindya Guria" userId="3aefca1e-ba8b-4026-9275-dd78347720fe" providerId="ADAL" clId="{4220F20C-B634-4C9D-8B5B-A7AD0C169A91}" dt="2024-04-29T06:43:23.415" v="58" actId="26606"/>
          <ac:spMkLst>
            <pc:docMk/>
            <pc:sldMk cId="570783206" sldId="256"/>
            <ac:spMk id="86" creationId="{BFB2D26E-FBAE-45B8-B0F6-80E4ABDEC312}"/>
          </ac:spMkLst>
        </pc:spChg>
        <pc:spChg chg="add del">
          <ac:chgData name="Anindya Guria" userId="3aefca1e-ba8b-4026-9275-dd78347720fe" providerId="ADAL" clId="{4220F20C-B634-4C9D-8B5B-A7AD0C169A91}" dt="2024-04-29T06:43:23.415" v="58" actId="26606"/>
          <ac:spMkLst>
            <pc:docMk/>
            <pc:sldMk cId="570783206" sldId="256"/>
            <ac:spMk id="87" creationId="{23442A66-721F-4552-A3AD-3A2215F0C18B}"/>
          </ac:spMkLst>
        </pc:spChg>
        <pc:spChg chg="add del">
          <ac:chgData name="Anindya Guria" userId="3aefca1e-ba8b-4026-9275-dd78347720fe" providerId="ADAL" clId="{4220F20C-B634-4C9D-8B5B-A7AD0C169A91}" dt="2024-04-29T06:43:23.415" v="58" actId="26606"/>
          <ac:spMkLst>
            <pc:docMk/>
            <pc:sldMk cId="570783206" sldId="256"/>
            <ac:spMk id="88" creationId="{67EA5288-5BEB-4C44-949A-ED209FE21905}"/>
          </ac:spMkLst>
        </pc:spChg>
        <pc:spChg chg="add del">
          <ac:chgData name="Anindya Guria" userId="3aefca1e-ba8b-4026-9275-dd78347720fe" providerId="ADAL" clId="{4220F20C-B634-4C9D-8B5B-A7AD0C169A91}" dt="2024-04-29T06:43:26.352" v="60" actId="26606"/>
          <ac:spMkLst>
            <pc:docMk/>
            <pc:sldMk cId="570783206" sldId="256"/>
            <ac:spMk id="90" creationId="{011FBDEF-9CA1-495E-A9FA-E912D5145EC6}"/>
          </ac:spMkLst>
        </pc:spChg>
        <pc:spChg chg="add del">
          <ac:chgData name="Anindya Guria" userId="3aefca1e-ba8b-4026-9275-dd78347720fe" providerId="ADAL" clId="{4220F20C-B634-4C9D-8B5B-A7AD0C169A91}" dt="2024-04-29T06:43:26.352" v="60" actId="26606"/>
          <ac:spMkLst>
            <pc:docMk/>
            <pc:sldMk cId="570783206" sldId="256"/>
            <ac:spMk id="91" creationId="{8337CC61-9E93-4D80-9F1C-12CE9A0C07F6}"/>
          </ac:spMkLst>
        </pc:spChg>
        <pc:spChg chg="add del">
          <ac:chgData name="Anindya Guria" userId="3aefca1e-ba8b-4026-9275-dd78347720fe" providerId="ADAL" clId="{4220F20C-B634-4C9D-8B5B-A7AD0C169A91}" dt="2024-04-29T06:43:28.362" v="62" actId="26606"/>
          <ac:spMkLst>
            <pc:docMk/>
            <pc:sldMk cId="570783206" sldId="256"/>
            <ac:spMk id="93" creationId="{30103171-0BA0-4AF0-AF05-04AFA1A4ACCA}"/>
          </ac:spMkLst>
        </pc:spChg>
        <pc:spChg chg="add del">
          <ac:chgData name="Anindya Guria" userId="3aefca1e-ba8b-4026-9275-dd78347720fe" providerId="ADAL" clId="{4220F20C-B634-4C9D-8B5B-A7AD0C169A91}" dt="2024-04-29T06:43:28.362" v="62" actId="26606"/>
          <ac:spMkLst>
            <pc:docMk/>
            <pc:sldMk cId="570783206" sldId="256"/>
            <ac:spMk id="94" creationId="{E128B901-D4EA-4C4D-A150-23D2A6DEC6E8}"/>
          </ac:spMkLst>
        </pc:spChg>
        <pc:spChg chg="add del">
          <ac:chgData name="Anindya Guria" userId="3aefca1e-ba8b-4026-9275-dd78347720fe" providerId="ADAL" clId="{4220F20C-B634-4C9D-8B5B-A7AD0C169A91}" dt="2024-04-29T06:43:28.362" v="62" actId="26606"/>
          <ac:spMkLst>
            <pc:docMk/>
            <pc:sldMk cId="570783206" sldId="256"/>
            <ac:spMk id="95" creationId="{A760B08A-B322-4C79-AB6D-7E4246352E9B}"/>
          </ac:spMkLst>
        </pc:spChg>
        <pc:spChg chg="add del">
          <ac:chgData name="Anindya Guria" userId="3aefca1e-ba8b-4026-9275-dd78347720fe" providerId="ADAL" clId="{4220F20C-B634-4C9D-8B5B-A7AD0C169A91}" dt="2024-04-29T06:43:38.519" v="64" actId="26606"/>
          <ac:spMkLst>
            <pc:docMk/>
            <pc:sldMk cId="570783206" sldId="256"/>
            <ac:spMk id="97" creationId="{AFD23066-E0E4-4A0C-B554-B9F2A919124B}"/>
          </ac:spMkLst>
        </pc:spChg>
        <pc:spChg chg="add del">
          <ac:chgData name="Anindya Guria" userId="3aefca1e-ba8b-4026-9275-dd78347720fe" providerId="ADAL" clId="{4220F20C-B634-4C9D-8B5B-A7AD0C169A91}" dt="2024-04-29T06:43:38.519" v="64" actId="26606"/>
          <ac:spMkLst>
            <pc:docMk/>
            <pc:sldMk cId="570783206" sldId="256"/>
            <ac:spMk id="98" creationId="{E5D2E6F5-4096-40AF-B31C-B6FBEEFFB122}"/>
          </ac:spMkLst>
        </pc:spChg>
        <pc:spChg chg="add del">
          <ac:chgData name="Anindya Guria" userId="3aefca1e-ba8b-4026-9275-dd78347720fe" providerId="ADAL" clId="{4220F20C-B634-4C9D-8B5B-A7AD0C169A91}" dt="2024-04-29T06:45:47.482" v="82" actId="26606"/>
          <ac:spMkLst>
            <pc:docMk/>
            <pc:sldMk cId="570783206" sldId="256"/>
            <ac:spMk id="100" creationId="{97C478F1-26B5-44C9-823B-523B85B112F6}"/>
          </ac:spMkLst>
        </pc:spChg>
        <pc:spChg chg="add del">
          <ac:chgData name="Anindya Guria" userId="3aefca1e-ba8b-4026-9275-dd78347720fe" providerId="ADAL" clId="{4220F20C-B634-4C9D-8B5B-A7AD0C169A91}" dt="2024-04-29T06:45:47.482" v="82" actId="26606"/>
          <ac:spMkLst>
            <pc:docMk/>
            <pc:sldMk cId="570783206" sldId="256"/>
            <ac:spMk id="101" creationId="{8337CC61-9E93-4D80-9F1C-12CE9A0C07F6}"/>
          </ac:spMkLst>
        </pc:spChg>
        <pc:spChg chg="add">
          <ac:chgData name="Anindya Guria" userId="3aefca1e-ba8b-4026-9275-dd78347720fe" providerId="ADAL" clId="{4220F20C-B634-4C9D-8B5B-A7AD0C169A91}" dt="2024-04-29T06:45:47.482" v="82" actId="26606"/>
          <ac:spMkLst>
            <pc:docMk/>
            <pc:sldMk cId="570783206" sldId="256"/>
            <ac:spMk id="103" creationId="{61FB7DE9-F562-4290-99B7-8C2189D61165}"/>
          </ac:spMkLst>
        </pc:spChg>
        <pc:spChg chg="add">
          <ac:chgData name="Anindya Guria" userId="3aefca1e-ba8b-4026-9275-dd78347720fe" providerId="ADAL" clId="{4220F20C-B634-4C9D-8B5B-A7AD0C169A91}" dt="2024-04-29T06:45:47.482" v="82" actId="26606"/>
          <ac:spMkLst>
            <pc:docMk/>
            <pc:sldMk cId="570783206" sldId="256"/>
            <ac:spMk id="104" creationId="{8337CC61-9E93-4D80-9F1C-12CE9A0C07F6}"/>
          </ac:spMkLst>
        </pc:spChg>
        <pc:spChg chg="add">
          <ac:chgData name="Anindya Guria" userId="3aefca1e-ba8b-4026-9275-dd78347720fe" providerId="ADAL" clId="{4220F20C-B634-4C9D-8B5B-A7AD0C169A91}" dt="2024-04-29T06:45:47.482" v="82" actId="26606"/>
          <ac:spMkLst>
            <pc:docMk/>
            <pc:sldMk cId="570783206" sldId="256"/>
            <ac:spMk id="105" creationId="{B354F8A8-7D5A-4944-8B6C-36BBF5C0FAFB}"/>
          </ac:spMkLst>
        </pc:spChg>
        <pc:spChg chg="add del">
          <ac:chgData name="Anindya Guria" userId="3aefca1e-ba8b-4026-9275-dd78347720fe" providerId="ADAL" clId="{4220F20C-B634-4C9D-8B5B-A7AD0C169A91}" dt="2024-04-29T06:45:39.091" v="81" actId="26606"/>
          <ac:spMkLst>
            <pc:docMk/>
            <pc:sldMk cId="570783206" sldId="256"/>
            <ac:spMk id="106" creationId="{30103171-0BA0-4AF0-AF05-04AFA1A4ACCA}"/>
          </ac:spMkLst>
        </pc:spChg>
        <pc:spChg chg="add del">
          <ac:chgData name="Anindya Guria" userId="3aefca1e-ba8b-4026-9275-dd78347720fe" providerId="ADAL" clId="{4220F20C-B634-4C9D-8B5B-A7AD0C169A91}" dt="2024-04-29T06:45:39.091" v="81" actId="26606"/>
          <ac:spMkLst>
            <pc:docMk/>
            <pc:sldMk cId="570783206" sldId="256"/>
            <ac:spMk id="108" creationId="{E128B901-D4EA-4C4D-A150-23D2A6DEC6E8}"/>
          </ac:spMkLst>
        </pc:spChg>
        <pc:spChg chg="add del">
          <ac:chgData name="Anindya Guria" userId="3aefca1e-ba8b-4026-9275-dd78347720fe" providerId="ADAL" clId="{4220F20C-B634-4C9D-8B5B-A7AD0C169A91}" dt="2024-04-29T06:45:39.091" v="81" actId="26606"/>
          <ac:spMkLst>
            <pc:docMk/>
            <pc:sldMk cId="570783206" sldId="256"/>
            <ac:spMk id="110" creationId="{A760B08A-B322-4C79-AB6D-7E4246352E9B}"/>
          </ac:spMkLst>
        </pc:spChg>
        <pc:picChg chg="add mod ord">
          <ac:chgData name="Anindya Guria" userId="3aefca1e-ba8b-4026-9275-dd78347720fe" providerId="ADAL" clId="{4220F20C-B634-4C9D-8B5B-A7AD0C169A91}" dt="2024-04-29T06:47:19.096" v="96" actId="1076"/>
          <ac:picMkLst>
            <pc:docMk/>
            <pc:sldMk cId="570783206" sldId="256"/>
            <ac:picMk id="5" creationId="{1DAEA681-C37F-1C1E-58E0-4BBF6D6D2948}"/>
          </ac:picMkLst>
        </pc:picChg>
        <pc:picChg chg="del mod">
          <ac:chgData name="Anindya Guria" userId="3aefca1e-ba8b-4026-9275-dd78347720fe" providerId="ADAL" clId="{4220F20C-B634-4C9D-8B5B-A7AD0C169A91}" dt="2024-04-29T06:39:19.527" v="43" actId="478"/>
          <ac:picMkLst>
            <pc:docMk/>
            <pc:sldMk cId="570783206" sldId="256"/>
            <ac:picMk id="20" creationId="{7A684970-62FA-0AE0-1594-54E23C9C47C4}"/>
          </ac:picMkLst>
        </pc:picChg>
      </pc:sldChg>
      <pc:sldChg chg="addSp delSp modSp mod delAnim">
        <pc:chgData name="Anindya Guria" userId="3aefca1e-ba8b-4026-9275-dd78347720fe" providerId="ADAL" clId="{4220F20C-B634-4C9D-8B5B-A7AD0C169A91}" dt="2024-04-29T20:18:59.510" v="10791" actId="20577"/>
        <pc:sldMkLst>
          <pc:docMk/>
          <pc:sldMk cId="3488518287" sldId="257"/>
        </pc:sldMkLst>
        <pc:spChg chg="mod">
          <ac:chgData name="Anindya Guria" userId="3aefca1e-ba8b-4026-9275-dd78347720fe" providerId="ADAL" clId="{4220F20C-B634-4C9D-8B5B-A7AD0C169A91}" dt="2024-04-29T20:17:11.578" v="10754" actId="20577"/>
          <ac:spMkLst>
            <pc:docMk/>
            <pc:sldMk cId="3488518287" sldId="257"/>
            <ac:spMk id="3" creationId="{0D6DA09E-5F8C-6CF0-5D58-7F0E1B83647B}"/>
          </ac:spMkLst>
        </pc:spChg>
        <pc:spChg chg="add mod">
          <ac:chgData name="Anindya Guria" userId="3aefca1e-ba8b-4026-9275-dd78347720fe" providerId="ADAL" clId="{4220F20C-B634-4C9D-8B5B-A7AD0C169A91}" dt="2024-04-29T20:18:30.608" v="10769" actId="1076"/>
          <ac:spMkLst>
            <pc:docMk/>
            <pc:sldMk cId="3488518287" sldId="257"/>
            <ac:spMk id="6" creationId="{FAFDEC8F-83EB-D508-8CC8-FA17A47AB72F}"/>
          </ac:spMkLst>
        </pc:spChg>
        <pc:spChg chg="add mod">
          <ac:chgData name="Anindya Guria" userId="3aefca1e-ba8b-4026-9275-dd78347720fe" providerId="ADAL" clId="{4220F20C-B634-4C9D-8B5B-A7AD0C169A91}" dt="2024-04-29T20:18:12.192" v="10765" actId="14100"/>
          <ac:spMkLst>
            <pc:docMk/>
            <pc:sldMk cId="3488518287" sldId="257"/>
            <ac:spMk id="7" creationId="{92A239AB-EE0B-ED35-3B20-C6B996D8C5E8}"/>
          </ac:spMkLst>
        </pc:spChg>
        <pc:spChg chg="add mod">
          <ac:chgData name="Anindya Guria" userId="3aefca1e-ba8b-4026-9275-dd78347720fe" providerId="ADAL" clId="{4220F20C-B634-4C9D-8B5B-A7AD0C169A91}" dt="2024-04-29T20:18:47.456" v="10779" actId="1076"/>
          <ac:spMkLst>
            <pc:docMk/>
            <pc:sldMk cId="3488518287" sldId="257"/>
            <ac:spMk id="8" creationId="{237A614E-11EF-648F-60B7-333420238FF1}"/>
          </ac:spMkLst>
        </pc:spChg>
        <pc:spChg chg="add mod">
          <ac:chgData name="Anindya Guria" userId="3aefca1e-ba8b-4026-9275-dd78347720fe" providerId="ADAL" clId="{4220F20C-B634-4C9D-8B5B-A7AD0C169A91}" dt="2024-04-29T20:18:59.510" v="10791" actId="20577"/>
          <ac:spMkLst>
            <pc:docMk/>
            <pc:sldMk cId="3488518287" sldId="257"/>
            <ac:spMk id="9" creationId="{F75BE983-299E-003A-7118-58947BB839A7}"/>
          </ac:spMkLst>
        </pc:spChg>
        <pc:picChg chg="del">
          <ac:chgData name="Anindya Guria" userId="3aefca1e-ba8b-4026-9275-dd78347720fe" providerId="ADAL" clId="{4220F20C-B634-4C9D-8B5B-A7AD0C169A91}" dt="2024-04-29T06:47:27.740" v="97" actId="478"/>
          <ac:picMkLst>
            <pc:docMk/>
            <pc:sldMk cId="3488518287" sldId="257"/>
            <ac:picMk id="9" creationId="{459E732D-C3E2-FAB4-7AD9-513484B670E7}"/>
          </ac:picMkLst>
        </pc:picChg>
      </pc:sldChg>
      <pc:sldChg chg="addSp delSp modSp mod">
        <pc:chgData name="Anindya Guria" userId="3aefca1e-ba8b-4026-9275-dd78347720fe" providerId="ADAL" clId="{4220F20C-B634-4C9D-8B5B-A7AD0C169A91}" dt="2024-04-29T07:41:05.279" v="932" actId="115"/>
        <pc:sldMkLst>
          <pc:docMk/>
          <pc:sldMk cId="612200160" sldId="258"/>
        </pc:sldMkLst>
        <pc:spChg chg="mod">
          <ac:chgData name="Anindya Guria" userId="3aefca1e-ba8b-4026-9275-dd78347720fe" providerId="ADAL" clId="{4220F20C-B634-4C9D-8B5B-A7AD0C169A91}" dt="2024-04-29T07:32:58.055" v="698" actId="113"/>
          <ac:spMkLst>
            <pc:docMk/>
            <pc:sldMk cId="612200160" sldId="258"/>
            <ac:spMk id="2" creationId="{E050F8E2-8269-CABE-B78A-3B87D0A324A5}"/>
          </ac:spMkLst>
        </pc:spChg>
        <pc:spChg chg="del mod">
          <ac:chgData name="Anindya Guria" userId="3aefca1e-ba8b-4026-9275-dd78347720fe" providerId="ADAL" clId="{4220F20C-B634-4C9D-8B5B-A7AD0C169A91}" dt="2024-04-29T06:52:05.143" v="326" actId="478"/>
          <ac:spMkLst>
            <pc:docMk/>
            <pc:sldMk cId="612200160" sldId="258"/>
            <ac:spMk id="3" creationId="{FBDA6E9D-8BAD-068C-86D3-B82B48BE3A06}"/>
          </ac:spMkLst>
        </pc:spChg>
        <pc:spChg chg="add del mod">
          <ac:chgData name="Anindya Guria" userId="3aefca1e-ba8b-4026-9275-dd78347720fe" providerId="ADAL" clId="{4220F20C-B634-4C9D-8B5B-A7AD0C169A91}" dt="2024-04-29T07:27:56.881" v="470" actId="478"/>
          <ac:spMkLst>
            <pc:docMk/>
            <pc:sldMk cId="612200160" sldId="258"/>
            <ac:spMk id="24" creationId="{8FAB72FE-11A0-ADE9-916B-154FFCA752F2}"/>
          </ac:spMkLst>
        </pc:spChg>
        <pc:spChg chg="add del mod">
          <ac:chgData name="Anindya Guria" userId="3aefca1e-ba8b-4026-9275-dd78347720fe" providerId="ADAL" clId="{4220F20C-B634-4C9D-8B5B-A7AD0C169A91}" dt="2024-04-29T07:27:56.881" v="470" actId="478"/>
          <ac:spMkLst>
            <pc:docMk/>
            <pc:sldMk cId="612200160" sldId="258"/>
            <ac:spMk id="25" creationId="{3BBAEB42-5CFE-9440-8DA4-8860BCE642BA}"/>
          </ac:spMkLst>
        </pc:spChg>
        <pc:spChg chg="add del mod">
          <ac:chgData name="Anindya Guria" userId="3aefca1e-ba8b-4026-9275-dd78347720fe" providerId="ADAL" clId="{4220F20C-B634-4C9D-8B5B-A7AD0C169A91}" dt="2024-04-29T07:27:56.881" v="470" actId="478"/>
          <ac:spMkLst>
            <pc:docMk/>
            <pc:sldMk cId="612200160" sldId="258"/>
            <ac:spMk id="26" creationId="{9D34DD4E-6152-D27F-D711-15139262C874}"/>
          </ac:spMkLst>
        </pc:spChg>
        <pc:spChg chg="add mod">
          <ac:chgData name="Anindya Guria" userId="3aefca1e-ba8b-4026-9275-dd78347720fe" providerId="ADAL" clId="{4220F20C-B634-4C9D-8B5B-A7AD0C169A91}" dt="2024-04-29T07:19:24.719" v="400"/>
          <ac:spMkLst>
            <pc:docMk/>
            <pc:sldMk cId="612200160" sldId="258"/>
            <ac:spMk id="27" creationId="{1F514B39-4903-1B1C-730F-8319A44A7646}"/>
          </ac:spMkLst>
        </pc:spChg>
        <pc:spChg chg="add del mod">
          <ac:chgData name="Anindya Guria" userId="3aefca1e-ba8b-4026-9275-dd78347720fe" providerId="ADAL" clId="{4220F20C-B634-4C9D-8B5B-A7AD0C169A91}" dt="2024-04-29T07:27:56.881" v="470" actId="478"/>
          <ac:spMkLst>
            <pc:docMk/>
            <pc:sldMk cId="612200160" sldId="258"/>
            <ac:spMk id="28" creationId="{E106F18E-2F1F-8E79-C931-FE46EFC32E6E}"/>
          </ac:spMkLst>
        </pc:spChg>
        <pc:spChg chg="add del mod">
          <ac:chgData name="Anindya Guria" userId="3aefca1e-ba8b-4026-9275-dd78347720fe" providerId="ADAL" clId="{4220F20C-B634-4C9D-8B5B-A7AD0C169A91}" dt="2024-04-29T07:27:56.881" v="470" actId="478"/>
          <ac:spMkLst>
            <pc:docMk/>
            <pc:sldMk cId="612200160" sldId="258"/>
            <ac:spMk id="29" creationId="{F26A4F30-2F3A-1960-BFDE-DBC40EEE3F2C}"/>
          </ac:spMkLst>
        </pc:spChg>
        <pc:spChg chg="add mod">
          <ac:chgData name="Anindya Guria" userId="3aefca1e-ba8b-4026-9275-dd78347720fe" providerId="ADAL" clId="{4220F20C-B634-4C9D-8B5B-A7AD0C169A91}" dt="2024-04-29T07:41:05.279" v="932" actId="115"/>
          <ac:spMkLst>
            <pc:docMk/>
            <pc:sldMk cId="612200160" sldId="258"/>
            <ac:spMk id="30" creationId="{DB542A77-A4B8-2822-39F6-7056A59A9B1E}"/>
          </ac:spMkLst>
        </pc:spChg>
        <pc:grpChg chg="add del mod">
          <ac:chgData name="Anindya Guria" userId="3aefca1e-ba8b-4026-9275-dd78347720fe" providerId="ADAL" clId="{4220F20C-B634-4C9D-8B5B-A7AD0C169A91}" dt="2024-04-29T07:27:56.881" v="470" actId="478"/>
          <ac:grpSpMkLst>
            <pc:docMk/>
            <pc:sldMk cId="612200160" sldId="258"/>
            <ac:grpSpMk id="23" creationId="{1C088156-6DB7-6AB0-4CEE-4C3C8EDD793D}"/>
          </ac:grpSpMkLst>
        </pc:grpChg>
        <pc:picChg chg="del">
          <ac:chgData name="Anindya Guria" userId="3aefca1e-ba8b-4026-9275-dd78347720fe" providerId="ADAL" clId="{4220F20C-B634-4C9D-8B5B-A7AD0C169A91}" dt="2024-04-29T06:51:54.276" v="322" actId="478"/>
          <ac:picMkLst>
            <pc:docMk/>
            <pc:sldMk cId="612200160" sldId="258"/>
            <ac:picMk id="7" creationId="{89BD87EF-75CE-B1EF-2664-87F2229D69A4}"/>
          </ac:picMkLst>
        </pc:picChg>
        <pc:picChg chg="add del mod">
          <ac:chgData name="Anindya Guria" userId="3aefca1e-ba8b-4026-9275-dd78347720fe" providerId="ADAL" clId="{4220F20C-B634-4C9D-8B5B-A7AD0C169A91}" dt="2024-04-29T07:27:56.881" v="470" actId="478"/>
          <ac:picMkLst>
            <pc:docMk/>
            <pc:sldMk cId="612200160" sldId="258"/>
            <ac:picMk id="8" creationId="{237A6D4B-BAC0-A009-118B-306958DDA300}"/>
          </ac:picMkLst>
        </pc:picChg>
        <pc:picChg chg="del">
          <ac:chgData name="Anindya Guria" userId="3aefca1e-ba8b-4026-9275-dd78347720fe" providerId="ADAL" clId="{4220F20C-B634-4C9D-8B5B-A7AD0C169A91}" dt="2024-04-29T06:51:48.263" v="320" actId="478"/>
          <ac:picMkLst>
            <pc:docMk/>
            <pc:sldMk cId="612200160" sldId="258"/>
            <ac:picMk id="9" creationId="{BDF4486C-576D-16A7-334E-5B4E7CA2B00E}"/>
          </ac:picMkLst>
        </pc:picChg>
        <pc:picChg chg="del">
          <ac:chgData name="Anindya Guria" userId="3aefca1e-ba8b-4026-9275-dd78347720fe" providerId="ADAL" clId="{4220F20C-B634-4C9D-8B5B-A7AD0C169A91}" dt="2024-04-29T06:51:45.092" v="317" actId="478"/>
          <ac:picMkLst>
            <pc:docMk/>
            <pc:sldMk cId="612200160" sldId="258"/>
            <ac:picMk id="11" creationId="{61EA68AE-209D-6436-5BE6-3F93913A039D}"/>
          </ac:picMkLst>
        </pc:picChg>
        <pc:picChg chg="add mod">
          <ac:chgData name="Anindya Guria" userId="3aefca1e-ba8b-4026-9275-dd78347720fe" providerId="ADAL" clId="{4220F20C-B634-4C9D-8B5B-A7AD0C169A91}" dt="2024-04-29T07:17:39.509" v="355" actId="164"/>
          <ac:picMkLst>
            <pc:docMk/>
            <pc:sldMk cId="612200160" sldId="258"/>
            <ac:picMk id="12" creationId="{0766BC87-0CC6-7DCA-74E3-C986EDB0DE65}"/>
          </ac:picMkLst>
        </pc:picChg>
        <pc:picChg chg="add del mod">
          <ac:chgData name="Anindya Guria" userId="3aefca1e-ba8b-4026-9275-dd78347720fe" providerId="ADAL" clId="{4220F20C-B634-4C9D-8B5B-A7AD0C169A91}" dt="2024-04-29T07:27:56.881" v="470" actId="478"/>
          <ac:picMkLst>
            <pc:docMk/>
            <pc:sldMk cId="612200160" sldId="258"/>
            <ac:picMk id="14" creationId="{FFEE22FA-7B6F-7D9A-D5D0-B6A87611DECD}"/>
          </ac:picMkLst>
        </pc:picChg>
        <pc:picChg chg="add del mod">
          <ac:chgData name="Anindya Guria" userId="3aefca1e-ba8b-4026-9275-dd78347720fe" providerId="ADAL" clId="{4220F20C-B634-4C9D-8B5B-A7AD0C169A91}" dt="2024-04-29T07:27:56.881" v="470" actId="478"/>
          <ac:picMkLst>
            <pc:docMk/>
            <pc:sldMk cId="612200160" sldId="258"/>
            <ac:picMk id="16" creationId="{F842CE83-1B3A-6889-1E55-A2E67EB4B26A}"/>
          </ac:picMkLst>
        </pc:picChg>
        <pc:picChg chg="add del mod">
          <ac:chgData name="Anindya Guria" userId="3aefca1e-ba8b-4026-9275-dd78347720fe" providerId="ADAL" clId="{4220F20C-B634-4C9D-8B5B-A7AD0C169A91}" dt="2024-04-29T07:27:56.881" v="470" actId="478"/>
          <ac:picMkLst>
            <pc:docMk/>
            <pc:sldMk cId="612200160" sldId="258"/>
            <ac:picMk id="18" creationId="{CDBFB822-8517-F5C1-420F-312C7D7EC66E}"/>
          </ac:picMkLst>
        </pc:picChg>
        <pc:picChg chg="add del mod">
          <ac:chgData name="Anindya Guria" userId="3aefca1e-ba8b-4026-9275-dd78347720fe" providerId="ADAL" clId="{4220F20C-B634-4C9D-8B5B-A7AD0C169A91}" dt="2024-04-29T07:14:46.881" v="348" actId="478"/>
          <ac:picMkLst>
            <pc:docMk/>
            <pc:sldMk cId="612200160" sldId="258"/>
            <ac:picMk id="20" creationId="{93BACBEB-4873-5A89-C8BA-314C491EE151}"/>
          </ac:picMkLst>
        </pc:picChg>
        <pc:picChg chg="add mod">
          <ac:chgData name="Anindya Guria" userId="3aefca1e-ba8b-4026-9275-dd78347720fe" providerId="ADAL" clId="{4220F20C-B634-4C9D-8B5B-A7AD0C169A91}" dt="2024-04-29T07:17:39.509" v="355" actId="164"/>
          <ac:picMkLst>
            <pc:docMk/>
            <pc:sldMk cId="612200160" sldId="258"/>
            <ac:picMk id="22" creationId="{6353F475-F83A-417B-E524-67C723973202}"/>
          </ac:picMkLst>
        </pc:picChg>
        <pc:picChg chg="add del mod">
          <ac:chgData name="Anindya Guria" userId="3aefca1e-ba8b-4026-9275-dd78347720fe" providerId="ADAL" clId="{4220F20C-B634-4C9D-8B5B-A7AD0C169A91}" dt="2024-04-29T07:39:28.287" v="920" actId="478"/>
          <ac:picMkLst>
            <pc:docMk/>
            <pc:sldMk cId="612200160" sldId="258"/>
            <ac:picMk id="32" creationId="{A3CFDBCD-EEA3-ACAC-C1E2-5769A7F74BDA}"/>
          </ac:picMkLst>
        </pc:picChg>
        <pc:picChg chg="add mod">
          <ac:chgData name="Anindya Guria" userId="3aefca1e-ba8b-4026-9275-dd78347720fe" providerId="ADAL" clId="{4220F20C-B634-4C9D-8B5B-A7AD0C169A91}" dt="2024-04-29T07:40:25.448" v="925" actId="1076"/>
          <ac:picMkLst>
            <pc:docMk/>
            <pc:sldMk cId="612200160" sldId="258"/>
            <ac:picMk id="34" creationId="{A1C0AF85-861E-6F22-DDA4-A2774C7B09F1}"/>
          </ac:picMkLst>
        </pc:picChg>
        <pc:picChg chg="add mod">
          <ac:chgData name="Anindya Guria" userId="3aefca1e-ba8b-4026-9275-dd78347720fe" providerId="ADAL" clId="{4220F20C-B634-4C9D-8B5B-A7AD0C169A91}" dt="2024-04-29T07:40:10.166" v="924" actId="1076"/>
          <ac:picMkLst>
            <pc:docMk/>
            <pc:sldMk cId="612200160" sldId="258"/>
            <ac:picMk id="36" creationId="{89DE7488-E6AB-7378-A432-5B77931DFB15}"/>
          </ac:picMkLst>
        </pc:picChg>
      </pc:sldChg>
      <pc:sldChg chg="del">
        <pc:chgData name="Anindya Guria" userId="3aefca1e-ba8b-4026-9275-dd78347720fe" providerId="ADAL" clId="{4220F20C-B634-4C9D-8B5B-A7AD0C169A91}" dt="2024-04-29T11:38:29.155" v="3752" actId="47"/>
        <pc:sldMkLst>
          <pc:docMk/>
          <pc:sldMk cId="865812923" sldId="274"/>
        </pc:sldMkLst>
      </pc:sldChg>
      <pc:sldChg chg="del">
        <pc:chgData name="Anindya Guria" userId="3aefca1e-ba8b-4026-9275-dd78347720fe" providerId="ADAL" clId="{4220F20C-B634-4C9D-8B5B-A7AD0C169A91}" dt="2024-04-29T11:38:36.641" v="3753" actId="47"/>
        <pc:sldMkLst>
          <pc:docMk/>
          <pc:sldMk cId="782254151" sldId="275"/>
        </pc:sldMkLst>
      </pc:sldChg>
      <pc:sldChg chg="del">
        <pc:chgData name="Anindya Guria" userId="3aefca1e-ba8b-4026-9275-dd78347720fe" providerId="ADAL" clId="{4220F20C-B634-4C9D-8B5B-A7AD0C169A91}" dt="2024-04-29T11:38:36.641" v="3753" actId="47"/>
        <pc:sldMkLst>
          <pc:docMk/>
          <pc:sldMk cId="2257071563" sldId="276"/>
        </pc:sldMkLst>
      </pc:sldChg>
      <pc:sldChg chg="del">
        <pc:chgData name="Anindya Guria" userId="3aefca1e-ba8b-4026-9275-dd78347720fe" providerId="ADAL" clId="{4220F20C-B634-4C9D-8B5B-A7AD0C169A91}" dt="2024-04-29T11:38:36.641" v="3753" actId="47"/>
        <pc:sldMkLst>
          <pc:docMk/>
          <pc:sldMk cId="3283966663" sldId="277"/>
        </pc:sldMkLst>
      </pc:sldChg>
      <pc:sldChg chg="del">
        <pc:chgData name="Anindya Guria" userId="3aefca1e-ba8b-4026-9275-dd78347720fe" providerId="ADAL" clId="{4220F20C-B634-4C9D-8B5B-A7AD0C169A91}" dt="2024-04-29T11:38:44.734" v="3754" actId="47"/>
        <pc:sldMkLst>
          <pc:docMk/>
          <pc:sldMk cId="1560203875" sldId="278"/>
        </pc:sldMkLst>
      </pc:sldChg>
      <pc:sldChg chg="del">
        <pc:chgData name="Anindya Guria" userId="3aefca1e-ba8b-4026-9275-dd78347720fe" providerId="ADAL" clId="{4220F20C-B634-4C9D-8B5B-A7AD0C169A91}" dt="2024-04-29T11:38:44.734" v="3754" actId="47"/>
        <pc:sldMkLst>
          <pc:docMk/>
          <pc:sldMk cId="1605200875" sldId="279"/>
        </pc:sldMkLst>
      </pc:sldChg>
      <pc:sldChg chg="del">
        <pc:chgData name="Anindya Guria" userId="3aefca1e-ba8b-4026-9275-dd78347720fe" providerId="ADAL" clId="{4220F20C-B634-4C9D-8B5B-A7AD0C169A91}" dt="2024-04-29T11:38:44.734" v="3754" actId="47"/>
        <pc:sldMkLst>
          <pc:docMk/>
          <pc:sldMk cId="3113966427" sldId="280"/>
        </pc:sldMkLst>
      </pc:sldChg>
      <pc:sldChg chg="del">
        <pc:chgData name="Anindya Guria" userId="3aefca1e-ba8b-4026-9275-dd78347720fe" providerId="ADAL" clId="{4220F20C-B634-4C9D-8B5B-A7AD0C169A91}" dt="2024-04-29T11:38:44.734" v="3754" actId="47"/>
        <pc:sldMkLst>
          <pc:docMk/>
          <pc:sldMk cId="1594539858" sldId="281"/>
        </pc:sldMkLst>
      </pc:sldChg>
      <pc:sldChg chg="del">
        <pc:chgData name="Anindya Guria" userId="3aefca1e-ba8b-4026-9275-dd78347720fe" providerId="ADAL" clId="{4220F20C-B634-4C9D-8B5B-A7AD0C169A91}" dt="2024-04-29T11:38:44.734" v="3754" actId="47"/>
        <pc:sldMkLst>
          <pc:docMk/>
          <pc:sldMk cId="4245783194" sldId="282"/>
        </pc:sldMkLst>
      </pc:sldChg>
      <pc:sldChg chg="del">
        <pc:chgData name="Anindya Guria" userId="3aefca1e-ba8b-4026-9275-dd78347720fe" providerId="ADAL" clId="{4220F20C-B634-4C9D-8B5B-A7AD0C169A91}" dt="2024-04-29T11:38:44.734" v="3754" actId="47"/>
        <pc:sldMkLst>
          <pc:docMk/>
          <pc:sldMk cId="819405271" sldId="283"/>
        </pc:sldMkLst>
      </pc:sldChg>
      <pc:sldChg chg="addSp delSp modSp mod">
        <pc:chgData name="Anindya Guria" userId="3aefca1e-ba8b-4026-9275-dd78347720fe" providerId="ADAL" clId="{4220F20C-B634-4C9D-8B5B-A7AD0C169A91}" dt="2024-04-29T17:47:50.639" v="6987" actId="20577"/>
        <pc:sldMkLst>
          <pc:docMk/>
          <pc:sldMk cId="1824185273" sldId="284"/>
        </pc:sldMkLst>
        <pc:spChg chg="mod">
          <ac:chgData name="Anindya Guria" userId="3aefca1e-ba8b-4026-9275-dd78347720fe" providerId="ADAL" clId="{4220F20C-B634-4C9D-8B5B-A7AD0C169A91}" dt="2024-04-29T17:29:18.501" v="6163" actId="20577"/>
          <ac:spMkLst>
            <pc:docMk/>
            <pc:sldMk cId="1824185273" sldId="284"/>
            <ac:spMk id="2" creationId="{E050F8E2-8269-CABE-B78A-3B87D0A324A5}"/>
          </ac:spMkLst>
        </pc:spChg>
        <pc:spChg chg="mod">
          <ac:chgData name="Anindya Guria" userId="3aefca1e-ba8b-4026-9275-dd78347720fe" providerId="ADAL" clId="{4220F20C-B634-4C9D-8B5B-A7AD0C169A91}" dt="2024-04-29T17:42:51.372" v="6623" actId="108"/>
          <ac:spMkLst>
            <pc:docMk/>
            <pc:sldMk cId="1824185273" sldId="284"/>
            <ac:spMk id="7" creationId="{E9758B61-466F-EC89-DE5B-F6D7E28EDE00}"/>
          </ac:spMkLst>
        </pc:spChg>
        <pc:spChg chg="add mod">
          <ac:chgData name="Anindya Guria" userId="3aefca1e-ba8b-4026-9275-dd78347720fe" providerId="ADAL" clId="{4220F20C-B634-4C9D-8B5B-A7AD0C169A91}" dt="2024-04-29T17:40:15.965" v="6587" actId="14100"/>
          <ac:spMkLst>
            <pc:docMk/>
            <pc:sldMk cId="1824185273" sldId="284"/>
            <ac:spMk id="8" creationId="{94EDF575-20FB-6E68-13A0-AA84D5C4353F}"/>
          </ac:spMkLst>
        </pc:spChg>
        <pc:spChg chg="add mod">
          <ac:chgData name="Anindya Guria" userId="3aefca1e-ba8b-4026-9275-dd78347720fe" providerId="ADAL" clId="{4220F20C-B634-4C9D-8B5B-A7AD0C169A91}" dt="2024-04-29T17:39:55.482" v="6581" actId="1076"/>
          <ac:spMkLst>
            <pc:docMk/>
            <pc:sldMk cId="1824185273" sldId="284"/>
            <ac:spMk id="9" creationId="{CA157D89-1B7D-15C8-E72A-564341364C77}"/>
          </ac:spMkLst>
        </pc:spChg>
        <pc:spChg chg="mod topLvl">
          <ac:chgData name="Anindya Guria" userId="3aefca1e-ba8b-4026-9275-dd78347720fe" providerId="ADAL" clId="{4220F20C-B634-4C9D-8B5B-A7AD0C169A91}" dt="2024-04-29T17:41:53.128" v="6612" actId="14100"/>
          <ac:spMkLst>
            <pc:docMk/>
            <pc:sldMk cId="1824185273" sldId="284"/>
            <ac:spMk id="12" creationId="{74B4846A-506A-9FC3-5FF8-37F69A0B91B4}"/>
          </ac:spMkLst>
        </pc:spChg>
        <pc:spChg chg="del mod topLvl">
          <ac:chgData name="Anindya Guria" userId="3aefca1e-ba8b-4026-9275-dd78347720fe" providerId="ADAL" clId="{4220F20C-B634-4C9D-8B5B-A7AD0C169A91}" dt="2024-04-29T17:40:41.463" v="6592" actId="478"/>
          <ac:spMkLst>
            <pc:docMk/>
            <pc:sldMk cId="1824185273" sldId="284"/>
            <ac:spMk id="13" creationId="{E96EB9AF-E53E-0C34-9C7C-E2DBAA66CD63}"/>
          </ac:spMkLst>
        </pc:spChg>
        <pc:spChg chg="add mod">
          <ac:chgData name="Anindya Guria" userId="3aefca1e-ba8b-4026-9275-dd78347720fe" providerId="ADAL" clId="{4220F20C-B634-4C9D-8B5B-A7AD0C169A91}" dt="2024-04-29T17:41:15.794" v="6606" actId="164"/>
          <ac:spMkLst>
            <pc:docMk/>
            <pc:sldMk cId="1824185273" sldId="284"/>
            <ac:spMk id="14" creationId="{5B47BA89-94E7-8149-8AB9-CC2066C7AB02}"/>
          </ac:spMkLst>
        </pc:spChg>
        <pc:spChg chg="add mod">
          <ac:chgData name="Anindya Guria" userId="3aefca1e-ba8b-4026-9275-dd78347720fe" providerId="ADAL" clId="{4220F20C-B634-4C9D-8B5B-A7AD0C169A91}" dt="2024-04-29T17:47:50.639" v="6987" actId="20577"/>
          <ac:spMkLst>
            <pc:docMk/>
            <pc:sldMk cId="1824185273" sldId="284"/>
            <ac:spMk id="16" creationId="{74900DA9-7F79-F413-4856-782898C6B946}"/>
          </ac:spMkLst>
        </pc:spChg>
        <pc:grpChg chg="add mod">
          <ac:chgData name="Anindya Guria" userId="3aefca1e-ba8b-4026-9275-dd78347720fe" providerId="ADAL" clId="{4220F20C-B634-4C9D-8B5B-A7AD0C169A91}" dt="2024-04-29T17:44:36.784" v="6694" actId="164"/>
          <ac:grpSpMkLst>
            <pc:docMk/>
            <pc:sldMk cId="1824185273" sldId="284"/>
            <ac:grpSpMk id="10" creationId="{02109282-A0EE-B723-DE00-38C187D0BE37}"/>
          </ac:grpSpMkLst>
        </pc:grpChg>
        <pc:grpChg chg="add del mod">
          <ac:chgData name="Anindya Guria" userId="3aefca1e-ba8b-4026-9275-dd78347720fe" providerId="ADAL" clId="{4220F20C-B634-4C9D-8B5B-A7AD0C169A91}" dt="2024-04-29T17:40:41.463" v="6592" actId="478"/>
          <ac:grpSpMkLst>
            <pc:docMk/>
            <pc:sldMk cId="1824185273" sldId="284"/>
            <ac:grpSpMk id="11" creationId="{0A47890F-AD16-3296-4F08-352918F1CFCF}"/>
          </ac:grpSpMkLst>
        </pc:grpChg>
        <pc:grpChg chg="add mod">
          <ac:chgData name="Anindya Guria" userId="3aefca1e-ba8b-4026-9275-dd78347720fe" providerId="ADAL" clId="{4220F20C-B634-4C9D-8B5B-A7AD0C169A91}" dt="2024-04-29T17:44:36.784" v="6694" actId="164"/>
          <ac:grpSpMkLst>
            <pc:docMk/>
            <pc:sldMk cId="1824185273" sldId="284"/>
            <ac:grpSpMk id="15" creationId="{D144F0E9-4268-D046-76FB-B4A6115ADB84}"/>
          </ac:grpSpMkLst>
        </pc:grpChg>
        <pc:grpChg chg="add mod">
          <ac:chgData name="Anindya Guria" userId="3aefca1e-ba8b-4026-9275-dd78347720fe" providerId="ADAL" clId="{4220F20C-B634-4C9D-8B5B-A7AD0C169A91}" dt="2024-04-29T17:44:44.516" v="6695" actId="1076"/>
          <ac:grpSpMkLst>
            <pc:docMk/>
            <pc:sldMk cId="1824185273" sldId="284"/>
            <ac:grpSpMk id="17" creationId="{31732E6E-4C38-1B2B-6677-E348B61EE350}"/>
          </ac:grpSpMkLst>
        </pc:grpChg>
        <pc:picChg chg="add del mod">
          <ac:chgData name="Anindya Guria" userId="3aefca1e-ba8b-4026-9275-dd78347720fe" providerId="ADAL" clId="{4220F20C-B634-4C9D-8B5B-A7AD0C169A91}" dt="2024-04-29T14:21:24.276" v="5969" actId="478"/>
          <ac:picMkLst>
            <pc:docMk/>
            <pc:sldMk cId="1824185273" sldId="284"/>
            <ac:picMk id="5" creationId="{39198B51-5F35-A418-9F09-50371998EF01}"/>
          </ac:picMkLst>
        </pc:picChg>
        <pc:picChg chg="add mod">
          <ac:chgData name="Anindya Guria" userId="3aefca1e-ba8b-4026-9275-dd78347720fe" providerId="ADAL" clId="{4220F20C-B634-4C9D-8B5B-A7AD0C169A91}" dt="2024-04-29T17:44:36.784" v="6694" actId="164"/>
          <ac:picMkLst>
            <pc:docMk/>
            <pc:sldMk cId="1824185273" sldId="284"/>
            <ac:picMk id="5" creationId="{BF3888C3-095C-A565-7413-9CF82C8955C5}"/>
          </ac:picMkLst>
        </pc:picChg>
        <pc:picChg chg="del">
          <ac:chgData name="Anindya Guria" userId="3aefca1e-ba8b-4026-9275-dd78347720fe" providerId="ADAL" clId="{4220F20C-B634-4C9D-8B5B-A7AD0C169A91}" dt="2024-04-29T14:10:15.787" v="5905" actId="478"/>
          <ac:picMkLst>
            <pc:docMk/>
            <pc:sldMk cId="1824185273" sldId="284"/>
            <ac:picMk id="1026" creationId="{3186173C-80D7-0AE9-5FDA-540FF12E1D8E}"/>
          </ac:picMkLst>
        </pc:picChg>
      </pc:sldChg>
      <pc:sldChg chg="addSp delSp modSp mod">
        <pc:chgData name="Anindya Guria" userId="3aefca1e-ba8b-4026-9275-dd78347720fe" providerId="ADAL" clId="{4220F20C-B634-4C9D-8B5B-A7AD0C169A91}" dt="2024-04-29T18:33:01.172" v="8278" actId="1076"/>
        <pc:sldMkLst>
          <pc:docMk/>
          <pc:sldMk cId="3805752779" sldId="285"/>
        </pc:sldMkLst>
        <pc:spChg chg="mod">
          <ac:chgData name="Anindya Guria" userId="3aefca1e-ba8b-4026-9275-dd78347720fe" providerId="ADAL" clId="{4220F20C-B634-4C9D-8B5B-A7AD0C169A91}" dt="2024-04-29T18:11:58.326" v="7608" actId="20577"/>
          <ac:spMkLst>
            <pc:docMk/>
            <pc:sldMk cId="3805752779" sldId="285"/>
            <ac:spMk id="2" creationId="{E050F8E2-8269-CABE-B78A-3B87D0A324A5}"/>
          </ac:spMkLst>
        </pc:spChg>
        <pc:spChg chg="add del mod">
          <ac:chgData name="Anindya Guria" userId="3aefca1e-ba8b-4026-9275-dd78347720fe" providerId="ADAL" clId="{4220F20C-B634-4C9D-8B5B-A7AD0C169A91}" dt="2024-04-29T18:31:50.977" v="8271" actId="20577"/>
          <ac:spMkLst>
            <pc:docMk/>
            <pc:sldMk cId="3805752779" sldId="285"/>
            <ac:spMk id="5" creationId="{AAC690DE-EA9E-E3BD-C9F9-4BBB5AE8D8D5}"/>
          </ac:spMkLst>
        </pc:spChg>
        <pc:spChg chg="add mod">
          <ac:chgData name="Anindya Guria" userId="3aefca1e-ba8b-4026-9275-dd78347720fe" providerId="ADAL" clId="{4220F20C-B634-4C9D-8B5B-A7AD0C169A91}" dt="2024-04-29T18:30:09.932" v="8242" actId="20577"/>
          <ac:spMkLst>
            <pc:docMk/>
            <pc:sldMk cId="3805752779" sldId="285"/>
            <ac:spMk id="13" creationId="{15EDB145-4727-347C-DCE9-87173A9ED688}"/>
          </ac:spMkLst>
        </pc:spChg>
        <pc:picChg chg="del">
          <ac:chgData name="Anindya Guria" userId="3aefca1e-ba8b-4026-9275-dd78347720fe" providerId="ADAL" clId="{4220F20C-B634-4C9D-8B5B-A7AD0C169A91}" dt="2024-04-29T18:12:04.859" v="7609" actId="478"/>
          <ac:picMkLst>
            <pc:docMk/>
            <pc:sldMk cId="3805752779" sldId="285"/>
            <ac:picMk id="7" creationId="{BFEF2786-50BE-09AA-6A06-CC3600DF4BC7}"/>
          </ac:picMkLst>
        </pc:picChg>
        <pc:picChg chg="add del mod ord">
          <ac:chgData name="Anindya Guria" userId="3aefca1e-ba8b-4026-9275-dd78347720fe" providerId="ADAL" clId="{4220F20C-B634-4C9D-8B5B-A7AD0C169A91}" dt="2024-04-29T18:14:36.533" v="7614" actId="22"/>
          <ac:picMkLst>
            <pc:docMk/>
            <pc:sldMk cId="3805752779" sldId="285"/>
            <ac:picMk id="8" creationId="{9DCBF269-C29D-E419-E91E-36B4E391E1A2}"/>
          </ac:picMkLst>
        </pc:picChg>
        <pc:picChg chg="add mod">
          <ac:chgData name="Anindya Guria" userId="3aefca1e-ba8b-4026-9275-dd78347720fe" providerId="ADAL" clId="{4220F20C-B634-4C9D-8B5B-A7AD0C169A91}" dt="2024-04-29T18:32:51.690" v="8274" actId="1076"/>
          <ac:picMkLst>
            <pc:docMk/>
            <pc:sldMk cId="3805752779" sldId="285"/>
            <ac:picMk id="10" creationId="{5171C08D-06E9-BDB7-FB2A-FAD1AD48CA2D}"/>
          </ac:picMkLst>
        </pc:picChg>
        <pc:picChg chg="add mod">
          <ac:chgData name="Anindya Guria" userId="3aefca1e-ba8b-4026-9275-dd78347720fe" providerId="ADAL" clId="{4220F20C-B634-4C9D-8B5B-A7AD0C169A91}" dt="2024-04-29T18:33:01.172" v="8278" actId="1076"/>
          <ac:picMkLst>
            <pc:docMk/>
            <pc:sldMk cId="3805752779" sldId="285"/>
            <ac:picMk id="15" creationId="{A5A4843C-24EC-8ABF-915C-737865CF3BD7}"/>
          </ac:picMkLst>
        </pc:picChg>
        <pc:cxnChg chg="add mod">
          <ac:chgData name="Anindya Guria" userId="3aefca1e-ba8b-4026-9275-dd78347720fe" providerId="ADAL" clId="{4220F20C-B634-4C9D-8B5B-A7AD0C169A91}" dt="2024-04-29T18:23:02.489" v="8039" actId="1076"/>
          <ac:cxnSpMkLst>
            <pc:docMk/>
            <pc:sldMk cId="3805752779" sldId="285"/>
            <ac:cxnSpMk id="12" creationId="{BABEDA47-DEA9-05B8-B787-1394CD732D55}"/>
          </ac:cxnSpMkLst>
        </pc:cxnChg>
      </pc:sldChg>
      <pc:sldChg chg="addSp delSp modSp mod modAnim">
        <pc:chgData name="Anindya Guria" userId="3aefca1e-ba8b-4026-9275-dd78347720fe" providerId="ADAL" clId="{4220F20C-B634-4C9D-8B5B-A7AD0C169A91}" dt="2024-04-29T20:03:56.171" v="10434"/>
        <pc:sldMkLst>
          <pc:docMk/>
          <pc:sldMk cId="3781442488" sldId="286"/>
        </pc:sldMkLst>
        <pc:spChg chg="mod">
          <ac:chgData name="Anindya Guria" userId="3aefca1e-ba8b-4026-9275-dd78347720fe" providerId="ADAL" clId="{4220F20C-B634-4C9D-8B5B-A7AD0C169A91}" dt="2024-04-29T19:41:34.828" v="10153" actId="20577"/>
          <ac:spMkLst>
            <pc:docMk/>
            <pc:sldMk cId="3781442488" sldId="286"/>
            <ac:spMk id="2" creationId="{E050F8E2-8269-CABE-B78A-3B87D0A324A5}"/>
          </ac:spMkLst>
        </pc:spChg>
        <pc:spChg chg="del mod">
          <ac:chgData name="Anindya Guria" userId="3aefca1e-ba8b-4026-9275-dd78347720fe" providerId="ADAL" clId="{4220F20C-B634-4C9D-8B5B-A7AD0C169A91}" dt="2024-04-29T19:43:58.438" v="10179" actId="478"/>
          <ac:spMkLst>
            <pc:docMk/>
            <pc:sldMk cId="3781442488" sldId="286"/>
            <ac:spMk id="7" creationId="{E9758B61-466F-EC89-DE5B-F6D7E28EDE00}"/>
          </ac:spMkLst>
        </pc:spChg>
        <pc:spChg chg="add mod">
          <ac:chgData name="Anindya Guria" userId="3aefca1e-ba8b-4026-9275-dd78347720fe" providerId="ADAL" clId="{4220F20C-B634-4C9D-8B5B-A7AD0C169A91}" dt="2024-04-29T19:50:15.266" v="10426" actId="1076"/>
          <ac:spMkLst>
            <pc:docMk/>
            <pc:sldMk cId="3781442488" sldId="286"/>
            <ac:spMk id="10" creationId="{8A29ADA8-ACAB-23DC-B5C4-52AA094E678C}"/>
          </ac:spMkLst>
        </pc:spChg>
        <pc:spChg chg="add mod">
          <ac:chgData name="Anindya Guria" userId="3aefca1e-ba8b-4026-9275-dd78347720fe" providerId="ADAL" clId="{4220F20C-B634-4C9D-8B5B-A7AD0C169A91}" dt="2024-04-29T19:50:21.867" v="10427" actId="1076"/>
          <ac:spMkLst>
            <pc:docMk/>
            <pc:sldMk cId="3781442488" sldId="286"/>
            <ac:spMk id="11" creationId="{0CF28EDF-C197-2EA2-5910-C6F9278C55BA}"/>
          </ac:spMkLst>
        </pc:spChg>
        <pc:spChg chg="add mod">
          <ac:chgData name="Anindya Guria" userId="3aefca1e-ba8b-4026-9275-dd78347720fe" providerId="ADAL" clId="{4220F20C-B634-4C9D-8B5B-A7AD0C169A91}" dt="2024-04-29T19:50:25.633" v="10428" actId="1076"/>
          <ac:spMkLst>
            <pc:docMk/>
            <pc:sldMk cId="3781442488" sldId="286"/>
            <ac:spMk id="12" creationId="{4A3A4378-2CA3-570E-AD4B-B6681424A949}"/>
          </ac:spMkLst>
        </pc:spChg>
        <pc:picChg chg="add mod modCrop">
          <ac:chgData name="Anindya Guria" userId="3aefca1e-ba8b-4026-9275-dd78347720fe" providerId="ADAL" clId="{4220F20C-B634-4C9D-8B5B-A7AD0C169A91}" dt="2024-04-29T19:50:07.066" v="10424" actId="1076"/>
          <ac:picMkLst>
            <pc:docMk/>
            <pc:sldMk cId="3781442488" sldId="286"/>
            <ac:picMk id="3" creationId="{5BF2A5A5-ECC1-A373-DD94-A0BB267C7C44}"/>
          </ac:picMkLst>
        </pc:picChg>
        <pc:picChg chg="add mod modCrop">
          <ac:chgData name="Anindya Guria" userId="3aefca1e-ba8b-4026-9275-dd78347720fe" providerId="ADAL" clId="{4220F20C-B634-4C9D-8B5B-A7AD0C169A91}" dt="2024-04-29T19:50:10.699" v="10425" actId="1076"/>
          <ac:picMkLst>
            <pc:docMk/>
            <pc:sldMk cId="3781442488" sldId="286"/>
            <ac:picMk id="5" creationId="{1199AA24-818E-010D-A1FD-5051B3E63249}"/>
          </ac:picMkLst>
        </pc:picChg>
        <pc:picChg chg="del">
          <ac:chgData name="Anindya Guria" userId="3aefca1e-ba8b-4026-9275-dd78347720fe" providerId="ADAL" clId="{4220F20C-B634-4C9D-8B5B-A7AD0C169A91}" dt="2024-04-29T19:41:10.731" v="10125" actId="478"/>
          <ac:picMkLst>
            <pc:docMk/>
            <pc:sldMk cId="3781442488" sldId="286"/>
            <ac:picMk id="8" creationId="{AD7D3A9B-DCCC-78B8-F24B-E5F871905EC3}"/>
          </ac:picMkLst>
        </pc:picChg>
        <pc:picChg chg="del">
          <ac:chgData name="Anindya Guria" userId="3aefca1e-ba8b-4026-9275-dd78347720fe" providerId="ADAL" clId="{4220F20C-B634-4C9D-8B5B-A7AD0C169A91}" dt="2024-04-29T19:41:08.380" v="10124" actId="478"/>
          <ac:picMkLst>
            <pc:docMk/>
            <pc:sldMk cId="3781442488" sldId="286"/>
            <ac:picMk id="9" creationId="{3D5D3802-D049-31AD-16BB-5F7AB030579C}"/>
          </ac:picMkLst>
        </pc:picChg>
      </pc:sldChg>
      <pc:sldChg chg="addSp delSp modSp mod">
        <pc:chgData name="Anindya Guria" userId="3aefca1e-ba8b-4026-9275-dd78347720fe" providerId="ADAL" clId="{4220F20C-B634-4C9D-8B5B-A7AD0C169A91}" dt="2024-04-29T19:30:58.598" v="9745" actId="1076"/>
        <pc:sldMkLst>
          <pc:docMk/>
          <pc:sldMk cId="34175244" sldId="287"/>
        </pc:sldMkLst>
        <pc:spChg chg="mod">
          <ac:chgData name="Anindya Guria" userId="3aefca1e-ba8b-4026-9275-dd78347720fe" providerId="ADAL" clId="{4220F20C-B634-4C9D-8B5B-A7AD0C169A91}" dt="2024-04-29T19:20:08.349" v="9121" actId="313"/>
          <ac:spMkLst>
            <pc:docMk/>
            <pc:sldMk cId="34175244" sldId="287"/>
            <ac:spMk id="2" creationId="{E050F8E2-8269-CABE-B78A-3B87D0A324A5}"/>
          </ac:spMkLst>
        </pc:spChg>
        <pc:spChg chg="mod">
          <ac:chgData name="Anindya Guria" userId="3aefca1e-ba8b-4026-9275-dd78347720fe" providerId="ADAL" clId="{4220F20C-B634-4C9D-8B5B-A7AD0C169A91}" dt="2024-04-29T19:30:38.830" v="9741" actId="27636"/>
          <ac:spMkLst>
            <pc:docMk/>
            <pc:sldMk cId="34175244" sldId="287"/>
            <ac:spMk id="7" creationId="{E9758B61-466F-EC89-DE5B-F6D7E28EDE00}"/>
          </ac:spMkLst>
        </pc:spChg>
        <pc:picChg chg="del">
          <ac:chgData name="Anindya Guria" userId="3aefca1e-ba8b-4026-9275-dd78347720fe" providerId="ADAL" clId="{4220F20C-B634-4C9D-8B5B-A7AD0C169A91}" dt="2024-04-29T19:19:56.668" v="9119" actId="478"/>
          <ac:picMkLst>
            <pc:docMk/>
            <pc:sldMk cId="34175244" sldId="287"/>
            <ac:picMk id="5" creationId="{3E5FC2C8-40BE-62B6-0A98-09043DFE8593}"/>
          </ac:picMkLst>
        </pc:picChg>
        <pc:picChg chg="add mod">
          <ac:chgData name="Anindya Guria" userId="3aefca1e-ba8b-4026-9275-dd78347720fe" providerId="ADAL" clId="{4220F20C-B634-4C9D-8B5B-A7AD0C169A91}" dt="2024-04-29T19:30:58.598" v="9745" actId="1076"/>
          <ac:picMkLst>
            <pc:docMk/>
            <pc:sldMk cId="34175244" sldId="287"/>
            <ac:picMk id="8" creationId="{761DACFA-3D6C-3986-30E6-31AB5AF6740F}"/>
          </ac:picMkLst>
        </pc:picChg>
      </pc:sldChg>
      <pc:sldChg chg="addSp delSp modSp mod modAnim">
        <pc:chgData name="Anindya Guria" userId="3aefca1e-ba8b-4026-9275-dd78347720fe" providerId="ADAL" clId="{4220F20C-B634-4C9D-8B5B-A7AD0C169A91}" dt="2024-04-29T20:03:16.808" v="10429"/>
        <pc:sldMkLst>
          <pc:docMk/>
          <pc:sldMk cId="1316699941" sldId="288"/>
        </pc:sldMkLst>
        <pc:spChg chg="mod">
          <ac:chgData name="Anindya Guria" userId="3aefca1e-ba8b-4026-9275-dd78347720fe" providerId="ADAL" clId="{4220F20C-B634-4C9D-8B5B-A7AD0C169A91}" dt="2024-04-29T18:46:06.744" v="8496" actId="20577"/>
          <ac:spMkLst>
            <pc:docMk/>
            <pc:sldMk cId="1316699941" sldId="288"/>
            <ac:spMk id="2" creationId="{E050F8E2-8269-CABE-B78A-3B87D0A324A5}"/>
          </ac:spMkLst>
        </pc:spChg>
        <pc:spChg chg="mod">
          <ac:chgData name="Anindya Guria" userId="3aefca1e-ba8b-4026-9275-dd78347720fe" providerId="ADAL" clId="{4220F20C-B634-4C9D-8B5B-A7AD0C169A91}" dt="2024-04-29T18:33:27.210" v="8290" actId="20577"/>
          <ac:spMkLst>
            <pc:docMk/>
            <pc:sldMk cId="1316699941" sldId="288"/>
            <ac:spMk id="3" creationId="{39108803-7715-3DFE-1AD2-CDA84599FB86}"/>
          </ac:spMkLst>
        </pc:spChg>
        <pc:spChg chg="add mod">
          <ac:chgData name="Anindya Guria" userId="3aefca1e-ba8b-4026-9275-dd78347720fe" providerId="ADAL" clId="{4220F20C-B634-4C9D-8B5B-A7AD0C169A91}" dt="2024-04-29T19:05:29.738" v="8764" actId="115"/>
          <ac:spMkLst>
            <pc:docMk/>
            <pc:sldMk cId="1316699941" sldId="288"/>
            <ac:spMk id="8" creationId="{075C4B9A-5BAD-C6D5-B2F3-2AB57504556A}"/>
          </ac:spMkLst>
        </pc:spChg>
        <pc:spChg chg="add mod">
          <ac:chgData name="Anindya Guria" userId="3aefca1e-ba8b-4026-9275-dd78347720fe" providerId="ADAL" clId="{4220F20C-B634-4C9D-8B5B-A7AD0C169A91}" dt="2024-04-29T18:44:36.434" v="8458" actId="1076"/>
          <ac:spMkLst>
            <pc:docMk/>
            <pc:sldMk cId="1316699941" sldId="288"/>
            <ac:spMk id="13" creationId="{E6DCDC85-516B-2DCF-39ED-87933890FB43}"/>
          </ac:spMkLst>
        </pc:spChg>
        <pc:spChg chg="add mod">
          <ac:chgData name="Anindya Guria" userId="3aefca1e-ba8b-4026-9275-dd78347720fe" providerId="ADAL" clId="{4220F20C-B634-4C9D-8B5B-A7AD0C169A91}" dt="2024-04-29T18:57:47.790" v="8604" actId="1076"/>
          <ac:spMkLst>
            <pc:docMk/>
            <pc:sldMk cId="1316699941" sldId="288"/>
            <ac:spMk id="14" creationId="{E76767CA-A478-84AE-E2ED-95E5408A27F1}"/>
          </ac:spMkLst>
        </pc:spChg>
        <pc:picChg chg="del">
          <ac:chgData name="Anindya Guria" userId="3aefca1e-ba8b-4026-9275-dd78347720fe" providerId="ADAL" clId="{4220F20C-B634-4C9D-8B5B-A7AD0C169A91}" dt="2024-04-29T18:33:17.489" v="8286" actId="478"/>
          <ac:picMkLst>
            <pc:docMk/>
            <pc:sldMk cId="1316699941" sldId="288"/>
            <ac:picMk id="5" creationId="{EFA6C287-34A0-E12E-B674-DB358E464EC4}"/>
          </ac:picMkLst>
        </pc:picChg>
        <pc:picChg chg="add mod modCrop">
          <ac:chgData name="Anindya Guria" userId="3aefca1e-ba8b-4026-9275-dd78347720fe" providerId="ADAL" clId="{4220F20C-B634-4C9D-8B5B-A7AD0C169A91}" dt="2024-04-29T18:35:10.716" v="8298" actId="1076"/>
          <ac:picMkLst>
            <pc:docMk/>
            <pc:sldMk cId="1316699941" sldId="288"/>
            <ac:picMk id="7" creationId="{0F31D356-F789-9611-89F7-E7394D4DF584}"/>
          </ac:picMkLst>
        </pc:picChg>
        <pc:picChg chg="add mod">
          <ac:chgData name="Anindya Guria" userId="3aefca1e-ba8b-4026-9275-dd78347720fe" providerId="ADAL" clId="{4220F20C-B634-4C9D-8B5B-A7AD0C169A91}" dt="2024-04-29T18:57:43.024" v="8603" actId="1076"/>
          <ac:picMkLst>
            <pc:docMk/>
            <pc:sldMk cId="1316699941" sldId="288"/>
            <ac:picMk id="10" creationId="{2A7E0BB3-4F86-7FC1-CE80-A89880CFC58D}"/>
          </ac:picMkLst>
        </pc:picChg>
        <pc:picChg chg="add del">
          <ac:chgData name="Anindya Guria" userId="3aefca1e-ba8b-4026-9275-dd78347720fe" providerId="ADAL" clId="{4220F20C-B634-4C9D-8B5B-A7AD0C169A91}" dt="2024-04-29T18:44:08.552" v="8440" actId="22"/>
          <ac:picMkLst>
            <pc:docMk/>
            <pc:sldMk cId="1316699941" sldId="288"/>
            <ac:picMk id="12" creationId="{DF618AD9-C2D4-DEE8-297C-F4EFC850F1AE}"/>
          </ac:picMkLst>
        </pc:picChg>
      </pc:sldChg>
      <pc:sldChg chg="addSp delSp modSp mod">
        <pc:chgData name="Anindya Guria" userId="3aefca1e-ba8b-4026-9275-dd78347720fe" providerId="ADAL" clId="{4220F20C-B634-4C9D-8B5B-A7AD0C169A91}" dt="2024-04-29T11:24:05.806" v="3370" actId="14100"/>
        <pc:sldMkLst>
          <pc:docMk/>
          <pc:sldMk cId="775958162" sldId="289"/>
        </pc:sldMkLst>
        <pc:spChg chg="mod">
          <ac:chgData name="Anindya Guria" userId="3aefca1e-ba8b-4026-9275-dd78347720fe" providerId="ADAL" clId="{4220F20C-B634-4C9D-8B5B-A7AD0C169A91}" dt="2024-04-29T10:01:46.963" v="1875" actId="113"/>
          <ac:spMkLst>
            <pc:docMk/>
            <pc:sldMk cId="775958162" sldId="289"/>
            <ac:spMk id="2" creationId="{E050F8E2-8269-CABE-B78A-3B87D0A324A5}"/>
          </ac:spMkLst>
        </pc:spChg>
        <pc:spChg chg="mod">
          <ac:chgData name="Anindya Guria" userId="3aefca1e-ba8b-4026-9275-dd78347720fe" providerId="ADAL" clId="{4220F20C-B634-4C9D-8B5B-A7AD0C169A91}" dt="2024-04-29T11:24:05.806" v="3370" actId="14100"/>
          <ac:spMkLst>
            <pc:docMk/>
            <pc:sldMk cId="775958162" sldId="289"/>
            <ac:spMk id="3" creationId="{FBDA6E9D-8BAD-068C-86D3-B82B48BE3A06}"/>
          </ac:spMkLst>
        </pc:spChg>
        <pc:spChg chg="del">
          <ac:chgData name="Anindya Guria" userId="3aefca1e-ba8b-4026-9275-dd78347720fe" providerId="ADAL" clId="{4220F20C-B634-4C9D-8B5B-A7AD0C169A91}" dt="2024-04-29T08:42:28.496" v="1799" actId="478"/>
          <ac:spMkLst>
            <pc:docMk/>
            <pc:sldMk cId="775958162" sldId="289"/>
            <ac:spMk id="5" creationId="{8971C521-4077-1A2A-9D7D-B7DB58273AE6}"/>
          </ac:spMkLst>
        </pc:spChg>
        <pc:spChg chg="add mod">
          <ac:chgData name="Anindya Guria" userId="3aefca1e-ba8b-4026-9275-dd78347720fe" providerId="ADAL" clId="{4220F20C-B634-4C9D-8B5B-A7AD0C169A91}" dt="2024-04-29T11:23:53.976" v="3368" actId="14100"/>
          <ac:spMkLst>
            <pc:docMk/>
            <pc:sldMk cId="775958162" sldId="289"/>
            <ac:spMk id="7" creationId="{6091C3FB-5C2B-0A11-B116-A0FBCB3C6495}"/>
          </ac:spMkLst>
        </pc:spChg>
      </pc:sldChg>
      <pc:sldChg chg="addSp modSp mod">
        <pc:chgData name="Anindya Guria" userId="3aefca1e-ba8b-4026-9275-dd78347720fe" providerId="ADAL" clId="{4220F20C-B634-4C9D-8B5B-A7AD0C169A91}" dt="2024-04-29T12:25:57.126" v="4698" actId="113"/>
        <pc:sldMkLst>
          <pc:docMk/>
          <pc:sldMk cId="1973418336" sldId="290"/>
        </pc:sldMkLst>
        <pc:spChg chg="mod">
          <ac:chgData name="Anindya Guria" userId="3aefca1e-ba8b-4026-9275-dd78347720fe" providerId="ADAL" clId="{4220F20C-B634-4C9D-8B5B-A7AD0C169A91}" dt="2024-04-29T12:04:07.878" v="4443" actId="20577"/>
          <ac:spMkLst>
            <pc:docMk/>
            <pc:sldMk cId="1973418336" sldId="290"/>
            <ac:spMk id="2" creationId="{E050F8E2-8269-CABE-B78A-3B87D0A324A5}"/>
          </ac:spMkLst>
        </pc:spChg>
        <pc:spChg chg="mod">
          <ac:chgData name="Anindya Guria" userId="3aefca1e-ba8b-4026-9275-dd78347720fe" providerId="ADAL" clId="{4220F20C-B634-4C9D-8B5B-A7AD0C169A91}" dt="2024-04-29T12:25:57.126" v="4698" actId="113"/>
          <ac:spMkLst>
            <pc:docMk/>
            <pc:sldMk cId="1973418336" sldId="290"/>
            <ac:spMk id="3" creationId="{FBDA6E9D-8BAD-068C-86D3-B82B48BE3A06}"/>
          </ac:spMkLst>
        </pc:spChg>
        <pc:grpChg chg="add mod">
          <ac:chgData name="Anindya Guria" userId="3aefca1e-ba8b-4026-9275-dd78347720fe" providerId="ADAL" clId="{4220F20C-B634-4C9D-8B5B-A7AD0C169A91}" dt="2024-04-29T12:25:49.687" v="4697" actId="1076"/>
          <ac:grpSpMkLst>
            <pc:docMk/>
            <pc:sldMk cId="1973418336" sldId="290"/>
            <ac:grpSpMk id="12" creationId="{CAFF4229-3C97-5B8E-0F3B-5D79CEF7D059}"/>
          </ac:grpSpMkLst>
        </pc:grpChg>
        <pc:picChg chg="add mod">
          <ac:chgData name="Anindya Guria" userId="3aefca1e-ba8b-4026-9275-dd78347720fe" providerId="ADAL" clId="{4220F20C-B634-4C9D-8B5B-A7AD0C169A91}" dt="2024-04-29T12:24:26.611" v="4682" actId="1076"/>
          <ac:picMkLst>
            <pc:docMk/>
            <pc:sldMk cId="1973418336" sldId="290"/>
            <ac:picMk id="7" creationId="{CE213AA9-3FC9-F462-3458-DCA109936B96}"/>
          </ac:picMkLst>
        </pc:picChg>
        <pc:picChg chg="add mod">
          <ac:chgData name="Anindya Guria" userId="3aefca1e-ba8b-4026-9275-dd78347720fe" providerId="ADAL" clId="{4220F20C-B634-4C9D-8B5B-A7AD0C169A91}" dt="2024-04-29T12:25:34.865" v="4694" actId="164"/>
          <ac:picMkLst>
            <pc:docMk/>
            <pc:sldMk cId="1973418336" sldId="290"/>
            <ac:picMk id="9" creationId="{25937C85-448A-66E8-EBCA-F002012D81D2}"/>
          </ac:picMkLst>
        </pc:picChg>
        <pc:picChg chg="add mod">
          <ac:chgData name="Anindya Guria" userId="3aefca1e-ba8b-4026-9275-dd78347720fe" providerId="ADAL" clId="{4220F20C-B634-4C9D-8B5B-A7AD0C169A91}" dt="2024-04-29T12:25:34.865" v="4694" actId="164"/>
          <ac:picMkLst>
            <pc:docMk/>
            <pc:sldMk cId="1973418336" sldId="290"/>
            <ac:picMk id="11" creationId="{557729AF-5274-2D31-CE67-8E9BB47629A9}"/>
          </ac:picMkLst>
        </pc:picChg>
      </pc:sldChg>
      <pc:sldChg chg="addSp delSp modSp mod">
        <pc:chgData name="Anindya Guria" userId="3aefca1e-ba8b-4026-9275-dd78347720fe" providerId="ADAL" clId="{4220F20C-B634-4C9D-8B5B-A7AD0C169A91}" dt="2024-04-29T18:11:28.393" v="7592" actId="20577"/>
        <pc:sldMkLst>
          <pc:docMk/>
          <pc:sldMk cId="4159524173" sldId="291"/>
        </pc:sldMkLst>
        <pc:spChg chg="mod">
          <ac:chgData name="Anindya Guria" userId="3aefca1e-ba8b-4026-9275-dd78347720fe" providerId="ADAL" clId="{4220F20C-B634-4C9D-8B5B-A7AD0C169A91}" dt="2024-04-29T18:11:28.393" v="7592" actId="20577"/>
          <ac:spMkLst>
            <pc:docMk/>
            <pc:sldMk cId="4159524173" sldId="291"/>
            <ac:spMk id="2" creationId="{E050F8E2-8269-CABE-B78A-3B87D0A324A5}"/>
          </ac:spMkLst>
        </pc:spChg>
        <pc:spChg chg="add mod">
          <ac:chgData name="Anindya Guria" userId="3aefca1e-ba8b-4026-9275-dd78347720fe" providerId="ADAL" clId="{4220F20C-B634-4C9D-8B5B-A7AD0C169A91}" dt="2024-04-29T18:11:21.394" v="7578" actId="1076"/>
          <ac:spMkLst>
            <pc:docMk/>
            <pc:sldMk cId="4159524173" sldId="291"/>
            <ac:spMk id="5" creationId="{EBCE43F4-0C7A-4B99-2B74-DCB198059694}"/>
          </ac:spMkLst>
        </pc:spChg>
        <pc:spChg chg="del">
          <ac:chgData name="Anindya Guria" userId="3aefca1e-ba8b-4026-9275-dd78347720fe" providerId="ADAL" clId="{4220F20C-B634-4C9D-8B5B-A7AD0C169A91}" dt="2024-04-29T18:01:00.812" v="7086" actId="478"/>
          <ac:spMkLst>
            <pc:docMk/>
            <pc:sldMk cId="4159524173" sldId="291"/>
            <ac:spMk id="15" creationId="{A9332357-ABDE-E039-0C9A-F883AB972FC2}"/>
          </ac:spMkLst>
        </pc:spChg>
        <pc:spChg chg="del mod">
          <ac:chgData name="Anindya Guria" userId="3aefca1e-ba8b-4026-9275-dd78347720fe" providerId="ADAL" clId="{4220F20C-B634-4C9D-8B5B-A7AD0C169A91}" dt="2024-04-29T18:00:56.629" v="7084" actId="478"/>
          <ac:spMkLst>
            <pc:docMk/>
            <pc:sldMk cId="4159524173" sldId="291"/>
            <ac:spMk id="16" creationId="{A3AA979D-455C-3B4A-C973-FC5B3E97D537}"/>
          </ac:spMkLst>
        </pc:spChg>
        <pc:picChg chg="del">
          <ac:chgData name="Anindya Guria" userId="3aefca1e-ba8b-4026-9275-dd78347720fe" providerId="ADAL" clId="{4220F20C-B634-4C9D-8B5B-A7AD0C169A91}" dt="2024-04-29T18:00:57.579" v="7085" actId="478"/>
          <ac:picMkLst>
            <pc:docMk/>
            <pc:sldMk cId="4159524173" sldId="291"/>
            <ac:picMk id="14" creationId="{51760D44-5E71-AD74-C058-17C79507D604}"/>
          </ac:picMkLst>
        </pc:picChg>
        <pc:picChg chg="del">
          <ac:chgData name="Anindya Guria" userId="3aefca1e-ba8b-4026-9275-dd78347720fe" providerId="ADAL" clId="{4220F20C-B634-4C9D-8B5B-A7AD0C169A91}" dt="2024-04-29T18:00:54.363" v="7082" actId="478"/>
          <ac:picMkLst>
            <pc:docMk/>
            <pc:sldMk cId="4159524173" sldId="291"/>
            <ac:picMk id="18" creationId="{7270C9E5-DAA0-C2D6-2A2D-5F71D3F731AB}"/>
          </ac:picMkLst>
        </pc:picChg>
      </pc:sldChg>
      <pc:sldChg chg="addSp modSp add mod">
        <pc:chgData name="Anindya Guria" userId="3aefca1e-ba8b-4026-9275-dd78347720fe" providerId="ADAL" clId="{4220F20C-B634-4C9D-8B5B-A7AD0C169A91}" dt="2024-04-29T07:51:30.025" v="993" actId="1076"/>
        <pc:sldMkLst>
          <pc:docMk/>
          <pc:sldMk cId="2267079498" sldId="292"/>
        </pc:sldMkLst>
        <pc:spChg chg="mod">
          <ac:chgData name="Anindya Guria" userId="3aefca1e-ba8b-4026-9275-dd78347720fe" providerId="ADAL" clId="{4220F20C-B634-4C9D-8B5B-A7AD0C169A91}" dt="2024-04-29T07:41:20.283" v="945" actId="20577"/>
          <ac:spMkLst>
            <pc:docMk/>
            <pc:sldMk cId="2267079498" sldId="292"/>
            <ac:spMk id="2" creationId="{E050F8E2-8269-CABE-B78A-3B87D0A324A5}"/>
          </ac:spMkLst>
        </pc:spChg>
        <pc:spChg chg="add mod">
          <ac:chgData name="Anindya Guria" userId="3aefca1e-ba8b-4026-9275-dd78347720fe" providerId="ADAL" clId="{4220F20C-B634-4C9D-8B5B-A7AD0C169A91}" dt="2024-04-29T07:46:36.794" v="982" actId="1076"/>
          <ac:spMkLst>
            <pc:docMk/>
            <pc:sldMk cId="2267079498" sldId="292"/>
            <ac:spMk id="5" creationId="{93E13ECE-A3C5-9FB1-D2A6-28234446D757}"/>
          </ac:spMkLst>
        </pc:spChg>
        <pc:spChg chg="mod">
          <ac:chgData name="Anindya Guria" userId="3aefca1e-ba8b-4026-9275-dd78347720fe" providerId="ADAL" clId="{4220F20C-B634-4C9D-8B5B-A7AD0C169A91}" dt="2024-04-29T07:46:45.710" v="983" actId="12"/>
          <ac:spMkLst>
            <pc:docMk/>
            <pc:sldMk cId="2267079498" sldId="292"/>
            <ac:spMk id="24" creationId="{8FAB72FE-11A0-ADE9-916B-154FFCA752F2}"/>
          </ac:spMkLst>
        </pc:spChg>
        <pc:spChg chg="mod">
          <ac:chgData name="Anindya Guria" userId="3aefca1e-ba8b-4026-9275-dd78347720fe" providerId="ADAL" clId="{4220F20C-B634-4C9D-8B5B-A7AD0C169A91}" dt="2024-04-29T07:46:55.177" v="985" actId="12"/>
          <ac:spMkLst>
            <pc:docMk/>
            <pc:sldMk cId="2267079498" sldId="292"/>
            <ac:spMk id="25" creationId="{3BBAEB42-5CFE-9440-8DA4-8860BCE642BA}"/>
          </ac:spMkLst>
        </pc:spChg>
        <pc:spChg chg="mod">
          <ac:chgData name="Anindya Guria" userId="3aefca1e-ba8b-4026-9275-dd78347720fe" providerId="ADAL" clId="{4220F20C-B634-4C9D-8B5B-A7AD0C169A91}" dt="2024-04-29T07:46:57.779" v="986" actId="12"/>
          <ac:spMkLst>
            <pc:docMk/>
            <pc:sldMk cId="2267079498" sldId="292"/>
            <ac:spMk id="26" creationId="{9D34DD4E-6152-D27F-D711-15139262C874}"/>
          </ac:spMkLst>
        </pc:spChg>
        <pc:spChg chg="mod">
          <ac:chgData name="Anindya Guria" userId="3aefca1e-ba8b-4026-9275-dd78347720fe" providerId="ADAL" clId="{4220F20C-B634-4C9D-8B5B-A7AD0C169A91}" dt="2024-04-29T07:47:00.326" v="987" actId="12"/>
          <ac:spMkLst>
            <pc:docMk/>
            <pc:sldMk cId="2267079498" sldId="292"/>
            <ac:spMk id="28" creationId="{E106F18E-2F1F-8E79-C931-FE46EFC32E6E}"/>
          </ac:spMkLst>
        </pc:spChg>
        <pc:spChg chg="mod">
          <ac:chgData name="Anindya Guria" userId="3aefca1e-ba8b-4026-9275-dd78347720fe" providerId="ADAL" clId="{4220F20C-B634-4C9D-8B5B-A7AD0C169A91}" dt="2024-04-29T07:47:03.529" v="988" actId="12"/>
          <ac:spMkLst>
            <pc:docMk/>
            <pc:sldMk cId="2267079498" sldId="292"/>
            <ac:spMk id="29" creationId="{F26A4F30-2F3A-1960-BFDE-DBC40EEE3F2C}"/>
          </ac:spMkLst>
        </pc:spChg>
        <pc:grpChg chg="add mod">
          <ac:chgData name="Anindya Guria" userId="3aefca1e-ba8b-4026-9275-dd78347720fe" providerId="ADAL" clId="{4220F20C-B634-4C9D-8B5B-A7AD0C169A91}" dt="2024-04-29T07:46:52.343" v="984" actId="14100"/>
          <ac:grpSpMkLst>
            <pc:docMk/>
            <pc:sldMk cId="2267079498" sldId="292"/>
            <ac:grpSpMk id="3" creationId="{58EAFC08-ADCA-1CAE-30C1-8CCF9C9C46DF}"/>
          </ac:grpSpMkLst>
        </pc:grpChg>
        <pc:grpChg chg="mod">
          <ac:chgData name="Anindya Guria" userId="3aefca1e-ba8b-4026-9275-dd78347720fe" providerId="ADAL" clId="{4220F20C-B634-4C9D-8B5B-A7AD0C169A91}" dt="2024-04-29T07:44:53.601" v="971" actId="1076"/>
          <ac:grpSpMkLst>
            <pc:docMk/>
            <pc:sldMk cId="2267079498" sldId="292"/>
            <ac:grpSpMk id="23" creationId="{1C088156-6DB7-6AB0-4CEE-4C3C8EDD793D}"/>
          </ac:grpSpMkLst>
        </pc:grpChg>
        <pc:picChg chg="mod">
          <ac:chgData name="Anindya Guria" userId="3aefca1e-ba8b-4026-9275-dd78347720fe" providerId="ADAL" clId="{4220F20C-B634-4C9D-8B5B-A7AD0C169A91}" dt="2024-04-29T07:44:45.434" v="970" actId="1076"/>
          <ac:picMkLst>
            <pc:docMk/>
            <pc:sldMk cId="2267079498" sldId="292"/>
            <ac:picMk id="14" creationId="{FFEE22FA-7B6F-7D9A-D5D0-B6A87611DECD}"/>
          </ac:picMkLst>
        </pc:picChg>
        <pc:picChg chg="mod">
          <ac:chgData name="Anindya Guria" userId="3aefca1e-ba8b-4026-9275-dd78347720fe" providerId="ADAL" clId="{4220F20C-B634-4C9D-8B5B-A7AD0C169A91}" dt="2024-04-29T07:45:15.499" v="974" actId="1076"/>
          <ac:picMkLst>
            <pc:docMk/>
            <pc:sldMk cId="2267079498" sldId="292"/>
            <ac:picMk id="16" creationId="{F842CE83-1B3A-6889-1E55-A2E67EB4B26A}"/>
          </ac:picMkLst>
        </pc:picChg>
        <pc:picChg chg="mod">
          <ac:chgData name="Anindya Guria" userId="3aefca1e-ba8b-4026-9275-dd78347720fe" providerId="ADAL" clId="{4220F20C-B634-4C9D-8B5B-A7AD0C169A91}" dt="2024-04-29T07:45:09.031" v="973" actId="1076"/>
          <ac:picMkLst>
            <pc:docMk/>
            <pc:sldMk cId="2267079498" sldId="292"/>
            <ac:picMk id="18" creationId="{CDBFB822-8517-F5C1-420F-312C7D7EC66E}"/>
          </ac:picMkLst>
        </pc:picChg>
        <pc:cxnChg chg="add mod">
          <ac:chgData name="Anindya Guria" userId="3aefca1e-ba8b-4026-9275-dd78347720fe" providerId="ADAL" clId="{4220F20C-B634-4C9D-8B5B-A7AD0C169A91}" dt="2024-04-29T07:51:30.025" v="993" actId="1076"/>
          <ac:cxnSpMkLst>
            <pc:docMk/>
            <pc:sldMk cId="2267079498" sldId="292"/>
            <ac:cxnSpMk id="9" creationId="{E0E809AE-E88A-EBE4-B39C-581B28DD3F02}"/>
          </ac:cxnSpMkLst>
        </pc:cxnChg>
      </pc:sldChg>
      <pc:sldChg chg="addSp delSp modSp add mod">
        <pc:chgData name="Anindya Guria" userId="3aefca1e-ba8b-4026-9275-dd78347720fe" providerId="ADAL" clId="{4220F20C-B634-4C9D-8B5B-A7AD0C169A91}" dt="2024-04-29T11:23:22.016" v="3363" actId="1076"/>
        <pc:sldMkLst>
          <pc:docMk/>
          <pc:sldMk cId="3695753862" sldId="293"/>
        </pc:sldMkLst>
        <pc:spChg chg="mod">
          <ac:chgData name="Anindya Guria" userId="3aefca1e-ba8b-4026-9275-dd78347720fe" providerId="ADAL" clId="{4220F20C-B634-4C9D-8B5B-A7AD0C169A91}" dt="2024-04-29T08:37:27.795" v="1678" actId="1076"/>
          <ac:spMkLst>
            <pc:docMk/>
            <pc:sldMk cId="3695753862" sldId="293"/>
            <ac:spMk id="2" creationId="{E050F8E2-8269-CABE-B78A-3B87D0A324A5}"/>
          </ac:spMkLst>
        </pc:spChg>
        <pc:spChg chg="del">
          <ac:chgData name="Anindya Guria" userId="3aefca1e-ba8b-4026-9275-dd78347720fe" providerId="ADAL" clId="{4220F20C-B634-4C9D-8B5B-A7AD0C169A91}" dt="2024-04-29T07:53:11.596" v="1031" actId="478"/>
          <ac:spMkLst>
            <pc:docMk/>
            <pc:sldMk cId="3695753862" sldId="293"/>
            <ac:spMk id="5" creationId="{93E13ECE-A3C5-9FB1-D2A6-28234446D757}"/>
          </ac:spMkLst>
        </pc:spChg>
        <pc:spChg chg="add mod">
          <ac:chgData name="Anindya Guria" userId="3aefca1e-ba8b-4026-9275-dd78347720fe" providerId="ADAL" clId="{4220F20C-B634-4C9D-8B5B-A7AD0C169A91}" dt="2024-04-29T08:40:32.199" v="1781" actId="1076"/>
          <ac:spMkLst>
            <pc:docMk/>
            <pc:sldMk cId="3695753862" sldId="293"/>
            <ac:spMk id="21" creationId="{4809F7F9-DAFD-C922-B223-93440F3B7D72}"/>
          </ac:spMkLst>
        </pc:spChg>
        <pc:spChg chg="add mod">
          <ac:chgData name="Anindya Guria" userId="3aefca1e-ba8b-4026-9275-dd78347720fe" providerId="ADAL" clId="{4220F20C-B634-4C9D-8B5B-A7AD0C169A91}" dt="2024-04-29T08:22:14.022" v="1390" actId="164"/>
          <ac:spMkLst>
            <pc:docMk/>
            <pc:sldMk cId="3695753862" sldId="293"/>
            <ac:spMk id="27" creationId="{95037E76-D750-29A3-E853-A0E7479BB83D}"/>
          </ac:spMkLst>
        </pc:spChg>
        <pc:spChg chg="add mod">
          <ac:chgData name="Anindya Guria" userId="3aefca1e-ba8b-4026-9275-dd78347720fe" providerId="ADAL" clId="{4220F20C-B634-4C9D-8B5B-A7AD0C169A91}" dt="2024-04-29T11:23:22.016" v="3363" actId="1076"/>
          <ac:spMkLst>
            <pc:docMk/>
            <pc:sldMk cId="3695753862" sldId="293"/>
            <ac:spMk id="33" creationId="{0148DFA8-1328-4EEA-96B6-1320B4D4E320}"/>
          </ac:spMkLst>
        </pc:spChg>
        <pc:spChg chg="add mod">
          <ac:chgData name="Anindya Guria" userId="3aefca1e-ba8b-4026-9275-dd78347720fe" providerId="ADAL" clId="{4220F20C-B634-4C9D-8B5B-A7AD0C169A91}" dt="2024-04-29T08:37:15.509" v="1676" actId="164"/>
          <ac:spMkLst>
            <pc:docMk/>
            <pc:sldMk cId="3695753862" sldId="293"/>
            <ac:spMk id="36" creationId="{5678C1D5-E1A2-2974-704A-8EF9E908DC76}"/>
          </ac:spMkLst>
        </pc:spChg>
        <pc:spChg chg="add mod">
          <ac:chgData name="Anindya Guria" userId="3aefca1e-ba8b-4026-9275-dd78347720fe" providerId="ADAL" clId="{4220F20C-B634-4C9D-8B5B-A7AD0C169A91}" dt="2024-04-29T08:37:15.509" v="1676" actId="164"/>
          <ac:spMkLst>
            <pc:docMk/>
            <pc:sldMk cId="3695753862" sldId="293"/>
            <ac:spMk id="37" creationId="{1E05A4E5-2BB9-72FE-6420-91F2917105DA}"/>
          </ac:spMkLst>
        </pc:spChg>
        <pc:grpChg chg="del">
          <ac:chgData name="Anindya Guria" userId="3aefca1e-ba8b-4026-9275-dd78347720fe" providerId="ADAL" clId="{4220F20C-B634-4C9D-8B5B-A7AD0C169A91}" dt="2024-04-29T07:53:11.596" v="1031" actId="478"/>
          <ac:grpSpMkLst>
            <pc:docMk/>
            <pc:sldMk cId="3695753862" sldId="293"/>
            <ac:grpSpMk id="3" creationId="{58EAFC08-ADCA-1CAE-30C1-8CCF9C9C46DF}"/>
          </ac:grpSpMkLst>
        </pc:grpChg>
        <pc:grpChg chg="del">
          <ac:chgData name="Anindya Guria" userId="3aefca1e-ba8b-4026-9275-dd78347720fe" providerId="ADAL" clId="{4220F20C-B634-4C9D-8B5B-A7AD0C169A91}" dt="2024-04-29T07:53:11.596" v="1031" actId="478"/>
          <ac:grpSpMkLst>
            <pc:docMk/>
            <pc:sldMk cId="3695753862" sldId="293"/>
            <ac:grpSpMk id="23" creationId="{1C088156-6DB7-6AB0-4CEE-4C3C8EDD793D}"/>
          </ac:grpSpMkLst>
        </pc:grpChg>
        <pc:grpChg chg="add mod">
          <ac:chgData name="Anindya Guria" userId="3aefca1e-ba8b-4026-9275-dd78347720fe" providerId="ADAL" clId="{4220F20C-B634-4C9D-8B5B-A7AD0C169A91}" dt="2024-04-29T08:40:36.321" v="1782" actId="1076"/>
          <ac:grpSpMkLst>
            <pc:docMk/>
            <pc:sldMk cId="3695753862" sldId="293"/>
            <ac:grpSpMk id="32" creationId="{FAF0E132-63CB-1229-2188-01E03DD3DB28}"/>
          </ac:grpSpMkLst>
        </pc:grpChg>
        <pc:grpChg chg="add mod">
          <ac:chgData name="Anindya Guria" userId="3aefca1e-ba8b-4026-9275-dd78347720fe" providerId="ADAL" clId="{4220F20C-B634-4C9D-8B5B-A7AD0C169A91}" dt="2024-04-29T08:37:31.831" v="1679" actId="1076"/>
          <ac:grpSpMkLst>
            <pc:docMk/>
            <pc:sldMk cId="3695753862" sldId="293"/>
            <ac:grpSpMk id="38" creationId="{52DB6595-C084-BD04-F574-F9BB38DB7979}"/>
          </ac:grpSpMkLst>
        </pc:grpChg>
        <pc:picChg chg="del">
          <ac:chgData name="Anindya Guria" userId="3aefca1e-ba8b-4026-9275-dd78347720fe" providerId="ADAL" clId="{4220F20C-B634-4C9D-8B5B-A7AD0C169A91}" dt="2024-04-29T07:53:11.596" v="1031" actId="478"/>
          <ac:picMkLst>
            <pc:docMk/>
            <pc:sldMk cId="3695753862" sldId="293"/>
            <ac:picMk id="8" creationId="{237A6D4B-BAC0-A009-118B-306958DDA300}"/>
          </ac:picMkLst>
        </pc:picChg>
        <pc:picChg chg="add mod">
          <ac:chgData name="Anindya Guria" userId="3aefca1e-ba8b-4026-9275-dd78347720fe" providerId="ADAL" clId="{4220F20C-B634-4C9D-8B5B-A7AD0C169A91}" dt="2024-04-29T08:40:44.384" v="1783" actId="1076"/>
          <ac:picMkLst>
            <pc:docMk/>
            <pc:sldMk cId="3695753862" sldId="293"/>
            <ac:picMk id="10" creationId="{980BC7B3-AC39-A242-EFC6-16606A6AC820}"/>
          </ac:picMkLst>
        </pc:picChg>
        <pc:picChg chg="add mod">
          <ac:chgData name="Anindya Guria" userId="3aefca1e-ba8b-4026-9275-dd78347720fe" providerId="ADAL" clId="{4220F20C-B634-4C9D-8B5B-A7AD0C169A91}" dt="2024-04-29T08:40:52.735" v="1784" actId="1076"/>
          <ac:picMkLst>
            <pc:docMk/>
            <pc:sldMk cId="3695753862" sldId="293"/>
            <ac:picMk id="13" creationId="{DFB921D8-5C2A-37C0-A943-1296A360DF69}"/>
          </ac:picMkLst>
        </pc:picChg>
        <pc:picChg chg="del">
          <ac:chgData name="Anindya Guria" userId="3aefca1e-ba8b-4026-9275-dd78347720fe" providerId="ADAL" clId="{4220F20C-B634-4C9D-8B5B-A7AD0C169A91}" dt="2024-04-29T07:53:11.596" v="1031" actId="478"/>
          <ac:picMkLst>
            <pc:docMk/>
            <pc:sldMk cId="3695753862" sldId="293"/>
            <ac:picMk id="14" creationId="{FFEE22FA-7B6F-7D9A-D5D0-B6A87611DECD}"/>
          </ac:picMkLst>
        </pc:picChg>
        <pc:picChg chg="del">
          <ac:chgData name="Anindya Guria" userId="3aefca1e-ba8b-4026-9275-dd78347720fe" providerId="ADAL" clId="{4220F20C-B634-4C9D-8B5B-A7AD0C169A91}" dt="2024-04-29T07:53:11.596" v="1031" actId="478"/>
          <ac:picMkLst>
            <pc:docMk/>
            <pc:sldMk cId="3695753862" sldId="293"/>
            <ac:picMk id="16" creationId="{F842CE83-1B3A-6889-1E55-A2E67EB4B26A}"/>
          </ac:picMkLst>
        </pc:picChg>
        <pc:picChg chg="add del mod">
          <ac:chgData name="Anindya Guria" userId="3aefca1e-ba8b-4026-9275-dd78347720fe" providerId="ADAL" clId="{4220F20C-B634-4C9D-8B5B-A7AD0C169A91}" dt="2024-04-29T07:57:31.311" v="1046" actId="478"/>
          <ac:picMkLst>
            <pc:docMk/>
            <pc:sldMk cId="3695753862" sldId="293"/>
            <ac:picMk id="17" creationId="{3722A1D6-732A-733B-B227-4809141DEE91}"/>
          </ac:picMkLst>
        </pc:picChg>
        <pc:picChg chg="del">
          <ac:chgData name="Anindya Guria" userId="3aefca1e-ba8b-4026-9275-dd78347720fe" providerId="ADAL" clId="{4220F20C-B634-4C9D-8B5B-A7AD0C169A91}" dt="2024-04-29T07:53:11.596" v="1031" actId="478"/>
          <ac:picMkLst>
            <pc:docMk/>
            <pc:sldMk cId="3695753862" sldId="293"/>
            <ac:picMk id="18" creationId="{CDBFB822-8517-F5C1-420F-312C7D7EC66E}"/>
          </ac:picMkLst>
        </pc:picChg>
        <pc:picChg chg="add mod">
          <ac:chgData name="Anindya Guria" userId="3aefca1e-ba8b-4026-9275-dd78347720fe" providerId="ADAL" clId="{4220F20C-B634-4C9D-8B5B-A7AD0C169A91}" dt="2024-04-29T08:40:28.789" v="1780" actId="1076"/>
          <ac:picMkLst>
            <pc:docMk/>
            <pc:sldMk cId="3695753862" sldId="293"/>
            <ac:picMk id="20" creationId="{CF3E74C6-1411-B8C8-98B6-B4FAE88CF24E}"/>
          </ac:picMkLst>
        </pc:picChg>
        <pc:picChg chg="add mod">
          <ac:chgData name="Anindya Guria" userId="3aefca1e-ba8b-4026-9275-dd78347720fe" providerId="ADAL" clId="{4220F20C-B634-4C9D-8B5B-A7AD0C169A91}" dt="2024-04-29T08:22:14.022" v="1390" actId="164"/>
          <ac:picMkLst>
            <pc:docMk/>
            <pc:sldMk cId="3695753862" sldId="293"/>
            <ac:picMk id="31" creationId="{5C941D90-2BF9-02E0-3ACD-90C3C65366D1}"/>
          </ac:picMkLst>
        </pc:picChg>
        <pc:picChg chg="add mod">
          <ac:chgData name="Anindya Guria" userId="3aefca1e-ba8b-4026-9275-dd78347720fe" providerId="ADAL" clId="{4220F20C-B634-4C9D-8B5B-A7AD0C169A91}" dt="2024-04-29T08:37:15.509" v="1676" actId="164"/>
          <ac:picMkLst>
            <pc:docMk/>
            <pc:sldMk cId="3695753862" sldId="293"/>
            <ac:picMk id="35" creationId="{A0CE2CCF-F5E8-F2C8-4FEC-293115E56B06}"/>
          </ac:picMkLst>
        </pc:picChg>
        <pc:cxnChg chg="del">
          <ac:chgData name="Anindya Guria" userId="3aefca1e-ba8b-4026-9275-dd78347720fe" providerId="ADAL" clId="{4220F20C-B634-4C9D-8B5B-A7AD0C169A91}" dt="2024-04-29T07:53:11.596" v="1031" actId="478"/>
          <ac:cxnSpMkLst>
            <pc:docMk/>
            <pc:sldMk cId="3695753862" sldId="293"/>
            <ac:cxnSpMk id="9" creationId="{E0E809AE-E88A-EBE4-B39C-581B28DD3F02}"/>
          </ac:cxnSpMkLst>
        </pc:cxnChg>
      </pc:sldChg>
      <pc:sldChg chg="addSp delSp modSp add mod">
        <pc:chgData name="Anindya Guria" userId="3aefca1e-ba8b-4026-9275-dd78347720fe" providerId="ADAL" clId="{4220F20C-B634-4C9D-8B5B-A7AD0C169A91}" dt="2024-04-29T12:26:36.065" v="4701" actId="1076"/>
        <pc:sldMkLst>
          <pc:docMk/>
          <pc:sldMk cId="1402682895" sldId="294"/>
        </pc:sldMkLst>
        <pc:spChg chg="mod">
          <ac:chgData name="Anindya Guria" userId="3aefca1e-ba8b-4026-9275-dd78347720fe" providerId="ADAL" clId="{4220F20C-B634-4C9D-8B5B-A7AD0C169A91}" dt="2024-04-29T10:23:14.341" v="2351" actId="20577"/>
          <ac:spMkLst>
            <pc:docMk/>
            <pc:sldMk cId="1402682895" sldId="294"/>
            <ac:spMk id="2" creationId="{E050F8E2-8269-CABE-B78A-3B87D0A324A5}"/>
          </ac:spMkLst>
        </pc:spChg>
        <pc:spChg chg="mod">
          <ac:chgData name="Anindya Guria" userId="3aefca1e-ba8b-4026-9275-dd78347720fe" providerId="ADAL" clId="{4220F20C-B634-4C9D-8B5B-A7AD0C169A91}" dt="2024-04-29T12:26:26.487" v="4700" actId="20577"/>
          <ac:spMkLst>
            <pc:docMk/>
            <pc:sldMk cId="1402682895" sldId="294"/>
            <ac:spMk id="3" creationId="{FBDA6E9D-8BAD-068C-86D3-B82B48BE3A06}"/>
          </ac:spMkLst>
        </pc:spChg>
        <pc:spChg chg="del mod">
          <ac:chgData name="Anindya Guria" userId="3aefca1e-ba8b-4026-9275-dd78347720fe" providerId="ADAL" clId="{4220F20C-B634-4C9D-8B5B-A7AD0C169A91}" dt="2024-04-29T10:23:24.941" v="2354" actId="478"/>
          <ac:spMkLst>
            <pc:docMk/>
            <pc:sldMk cId="1402682895" sldId="294"/>
            <ac:spMk id="7" creationId="{6091C3FB-5C2B-0A11-B116-A0FBCB3C6495}"/>
          </ac:spMkLst>
        </pc:spChg>
        <pc:spChg chg="add mod">
          <ac:chgData name="Anindya Guria" userId="3aefca1e-ba8b-4026-9275-dd78347720fe" providerId="ADAL" clId="{4220F20C-B634-4C9D-8B5B-A7AD0C169A91}" dt="2024-04-29T11:30:41.933" v="3618" actId="164"/>
          <ac:spMkLst>
            <pc:docMk/>
            <pc:sldMk cId="1402682895" sldId="294"/>
            <ac:spMk id="9" creationId="{4599F8A9-8758-A3B8-734F-20384E8D5585}"/>
          </ac:spMkLst>
        </pc:spChg>
        <pc:grpChg chg="add mod">
          <ac:chgData name="Anindya Guria" userId="3aefca1e-ba8b-4026-9275-dd78347720fe" providerId="ADAL" clId="{4220F20C-B634-4C9D-8B5B-A7AD0C169A91}" dt="2024-04-29T12:26:36.065" v="4701" actId="1076"/>
          <ac:grpSpMkLst>
            <pc:docMk/>
            <pc:sldMk cId="1402682895" sldId="294"/>
            <ac:grpSpMk id="10" creationId="{EE2BECE0-B3C3-679F-546F-339CE12461DA}"/>
          </ac:grpSpMkLst>
        </pc:grpChg>
        <pc:picChg chg="add mod">
          <ac:chgData name="Anindya Guria" userId="3aefca1e-ba8b-4026-9275-dd78347720fe" providerId="ADAL" clId="{4220F20C-B634-4C9D-8B5B-A7AD0C169A91}" dt="2024-04-29T11:30:41.933" v="3618" actId="164"/>
          <ac:picMkLst>
            <pc:docMk/>
            <pc:sldMk cId="1402682895" sldId="294"/>
            <ac:picMk id="8" creationId="{400B09D4-4F0B-74B0-27D9-7BBDE74EF722}"/>
          </ac:picMkLst>
        </pc:picChg>
      </pc:sldChg>
      <pc:sldChg chg="addSp delSp modSp add mod">
        <pc:chgData name="Anindya Guria" userId="3aefca1e-ba8b-4026-9275-dd78347720fe" providerId="ADAL" clId="{4220F20C-B634-4C9D-8B5B-A7AD0C169A91}" dt="2024-04-29T12:23:00.779" v="4654" actId="1076"/>
        <pc:sldMkLst>
          <pc:docMk/>
          <pc:sldMk cId="3454426281" sldId="295"/>
        </pc:sldMkLst>
        <pc:spChg chg="mod">
          <ac:chgData name="Anindya Guria" userId="3aefca1e-ba8b-4026-9275-dd78347720fe" providerId="ADAL" clId="{4220F20C-B634-4C9D-8B5B-A7AD0C169A91}" dt="2024-04-29T10:27:44.577" v="2419" actId="20577"/>
          <ac:spMkLst>
            <pc:docMk/>
            <pc:sldMk cId="3454426281" sldId="295"/>
            <ac:spMk id="2" creationId="{E050F8E2-8269-CABE-B78A-3B87D0A324A5}"/>
          </ac:spMkLst>
        </pc:spChg>
        <pc:spChg chg="mod">
          <ac:chgData name="Anindya Guria" userId="3aefca1e-ba8b-4026-9275-dd78347720fe" providerId="ADAL" clId="{4220F20C-B634-4C9D-8B5B-A7AD0C169A91}" dt="2024-04-29T12:22:53.874" v="4653" actId="14100"/>
          <ac:spMkLst>
            <pc:docMk/>
            <pc:sldMk cId="3454426281" sldId="295"/>
            <ac:spMk id="3" creationId="{FBDA6E9D-8BAD-068C-86D3-B82B48BE3A06}"/>
          </ac:spMkLst>
        </pc:spChg>
        <pc:spChg chg="add mod topLvl">
          <ac:chgData name="Anindya Guria" userId="3aefca1e-ba8b-4026-9275-dd78347720fe" providerId="ADAL" clId="{4220F20C-B634-4C9D-8B5B-A7AD0C169A91}" dt="2024-04-29T12:23:00.779" v="4654" actId="1076"/>
          <ac:spMkLst>
            <pc:docMk/>
            <pc:sldMk cId="3454426281" sldId="295"/>
            <ac:spMk id="5" creationId="{2CB1380D-307F-07B1-C204-EE38A30BE7A0}"/>
          </ac:spMkLst>
        </pc:spChg>
        <pc:spChg chg="del">
          <ac:chgData name="Anindya Guria" userId="3aefca1e-ba8b-4026-9275-dd78347720fe" providerId="ADAL" clId="{4220F20C-B634-4C9D-8B5B-A7AD0C169A91}" dt="2024-04-29T10:27:49.837" v="2420" actId="478"/>
          <ac:spMkLst>
            <pc:docMk/>
            <pc:sldMk cId="3454426281" sldId="295"/>
            <ac:spMk id="7" creationId="{6091C3FB-5C2B-0A11-B116-A0FBCB3C6495}"/>
          </ac:spMkLst>
        </pc:spChg>
        <pc:grpChg chg="add del mod">
          <ac:chgData name="Anindya Guria" userId="3aefca1e-ba8b-4026-9275-dd78347720fe" providerId="ADAL" clId="{4220F20C-B634-4C9D-8B5B-A7AD0C169A91}" dt="2024-04-29T10:43:47.091" v="3139" actId="478"/>
          <ac:grpSpMkLst>
            <pc:docMk/>
            <pc:sldMk cId="3454426281" sldId="295"/>
            <ac:grpSpMk id="11" creationId="{812DF062-B9E8-0369-3BB2-7C8C6CACD324}"/>
          </ac:grpSpMkLst>
        </pc:grpChg>
        <pc:cxnChg chg="add del mod topLvl">
          <ac:chgData name="Anindya Guria" userId="3aefca1e-ba8b-4026-9275-dd78347720fe" providerId="ADAL" clId="{4220F20C-B634-4C9D-8B5B-A7AD0C169A91}" dt="2024-04-29T10:43:47.091" v="3139" actId="478"/>
          <ac:cxnSpMkLst>
            <pc:docMk/>
            <pc:sldMk cId="3454426281" sldId="295"/>
            <ac:cxnSpMk id="9" creationId="{04D8B00B-FEA9-ABC5-9509-E766CE7C3E0C}"/>
          </ac:cxnSpMkLst>
        </pc:cxnChg>
      </pc:sldChg>
      <pc:sldChg chg="addSp delSp modSp add mod">
        <pc:chgData name="Anindya Guria" userId="3aefca1e-ba8b-4026-9275-dd78347720fe" providerId="ADAL" clId="{4220F20C-B634-4C9D-8B5B-A7AD0C169A91}" dt="2024-04-29T12:03:45.070" v="4429" actId="1076"/>
        <pc:sldMkLst>
          <pc:docMk/>
          <pc:sldMk cId="3216594026" sldId="296"/>
        </pc:sldMkLst>
        <pc:spChg chg="mod">
          <ac:chgData name="Anindya Guria" userId="3aefca1e-ba8b-4026-9275-dd78347720fe" providerId="ADAL" clId="{4220F20C-B634-4C9D-8B5B-A7AD0C169A91}" dt="2024-04-29T12:03:03.045" v="4422" actId="20577"/>
          <ac:spMkLst>
            <pc:docMk/>
            <pc:sldMk cId="3216594026" sldId="296"/>
            <ac:spMk id="3" creationId="{FBDA6E9D-8BAD-068C-86D3-B82B48BE3A06}"/>
          </ac:spMkLst>
        </pc:spChg>
        <pc:spChg chg="add mod">
          <ac:chgData name="Anindya Guria" userId="3aefca1e-ba8b-4026-9275-dd78347720fe" providerId="ADAL" clId="{4220F20C-B634-4C9D-8B5B-A7AD0C169A91}" dt="2024-04-29T12:03:40.078" v="4428" actId="1076"/>
          <ac:spMkLst>
            <pc:docMk/>
            <pc:sldMk cId="3216594026" sldId="296"/>
            <ac:spMk id="13" creationId="{E0AECF73-AD77-C5B4-78B3-99A5A8E6FD82}"/>
          </ac:spMkLst>
        </pc:spChg>
        <pc:spChg chg="add del mod">
          <ac:chgData name="Anindya Guria" userId="3aefca1e-ba8b-4026-9275-dd78347720fe" providerId="ADAL" clId="{4220F20C-B634-4C9D-8B5B-A7AD0C169A91}" dt="2024-04-29T11:52:18.309" v="4135" actId="478"/>
          <ac:spMkLst>
            <pc:docMk/>
            <pc:sldMk cId="3216594026" sldId="296"/>
            <ac:spMk id="14" creationId="{161E406C-5094-F1F6-584B-0AC2EE67EA0E}"/>
          </ac:spMkLst>
        </pc:spChg>
        <pc:spChg chg="add mod">
          <ac:chgData name="Anindya Guria" userId="3aefca1e-ba8b-4026-9275-dd78347720fe" providerId="ADAL" clId="{4220F20C-B634-4C9D-8B5B-A7AD0C169A91}" dt="2024-04-29T12:03:35.636" v="4427" actId="1076"/>
          <ac:spMkLst>
            <pc:docMk/>
            <pc:sldMk cId="3216594026" sldId="296"/>
            <ac:spMk id="15" creationId="{BB4AEAE1-71D6-DAFA-FF06-DB4F904CC43A}"/>
          </ac:spMkLst>
        </pc:spChg>
        <pc:spChg chg="add mod">
          <ac:chgData name="Anindya Guria" userId="3aefca1e-ba8b-4026-9275-dd78347720fe" providerId="ADAL" clId="{4220F20C-B634-4C9D-8B5B-A7AD0C169A91}" dt="2024-04-29T11:56:40.685" v="4273" actId="164"/>
          <ac:spMkLst>
            <pc:docMk/>
            <pc:sldMk cId="3216594026" sldId="296"/>
            <ac:spMk id="21" creationId="{2054EEE5-0353-3BDF-3F8A-1FC991480B80}"/>
          </ac:spMkLst>
        </pc:spChg>
        <pc:spChg chg="add mod">
          <ac:chgData name="Anindya Guria" userId="3aefca1e-ba8b-4026-9275-dd78347720fe" providerId="ADAL" clId="{4220F20C-B634-4C9D-8B5B-A7AD0C169A91}" dt="2024-04-29T11:56:40.685" v="4273" actId="164"/>
          <ac:spMkLst>
            <pc:docMk/>
            <pc:sldMk cId="3216594026" sldId="296"/>
            <ac:spMk id="22" creationId="{AF98B4C3-D0B7-5068-6C4C-BA287E1B6904}"/>
          </ac:spMkLst>
        </pc:spChg>
        <pc:grpChg chg="del">
          <ac:chgData name="Anindya Guria" userId="3aefca1e-ba8b-4026-9275-dd78347720fe" providerId="ADAL" clId="{4220F20C-B634-4C9D-8B5B-A7AD0C169A91}" dt="2024-04-29T11:45:03.820" v="3833" actId="478"/>
          <ac:grpSpMkLst>
            <pc:docMk/>
            <pc:sldMk cId="3216594026" sldId="296"/>
            <ac:grpSpMk id="10" creationId="{EE2BECE0-B3C3-679F-546F-339CE12461DA}"/>
          </ac:grpSpMkLst>
        </pc:grpChg>
        <pc:grpChg chg="add mod">
          <ac:chgData name="Anindya Guria" userId="3aefca1e-ba8b-4026-9275-dd78347720fe" providerId="ADAL" clId="{4220F20C-B634-4C9D-8B5B-A7AD0C169A91}" dt="2024-04-29T12:03:29.246" v="4426" actId="1076"/>
          <ac:grpSpMkLst>
            <pc:docMk/>
            <pc:sldMk cId="3216594026" sldId="296"/>
            <ac:grpSpMk id="16" creationId="{222A45F5-5162-BC83-494D-303166A9B933}"/>
          </ac:grpSpMkLst>
        </pc:grpChg>
        <pc:grpChg chg="add mod">
          <ac:chgData name="Anindya Guria" userId="3aefca1e-ba8b-4026-9275-dd78347720fe" providerId="ADAL" clId="{4220F20C-B634-4C9D-8B5B-A7AD0C169A91}" dt="2024-04-29T12:03:25.792" v="4425" actId="1076"/>
          <ac:grpSpMkLst>
            <pc:docMk/>
            <pc:sldMk cId="3216594026" sldId="296"/>
            <ac:grpSpMk id="23" creationId="{5D556E96-52FB-7040-D876-0ADA958E04B9}"/>
          </ac:grpSpMkLst>
        </pc:grpChg>
        <pc:picChg chg="add mod">
          <ac:chgData name="Anindya Guria" userId="3aefca1e-ba8b-4026-9275-dd78347720fe" providerId="ADAL" clId="{4220F20C-B634-4C9D-8B5B-A7AD0C169A91}" dt="2024-04-29T12:02:35.068" v="4416" actId="1076"/>
          <ac:picMkLst>
            <pc:docMk/>
            <pc:sldMk cId="3216594026" sldId="296"/>
            <ac:picMk id="7" creationId="{7C981F67-1328-AF4D-77A4-A7AF58B2F232}"/>
          </ac:picMkLst>
        </pc:picChg>
        <pc:picChg chg="add mod">
          <ac:chgData name="Anindya Guria" userId="3aefca1e-ba8b-4026-9275-dd78347720fe" providerId="ADAL" clId="{4220F20C-B634-4C9D-8B5B-A7AD0C169A91}" dt="2024-04-29T11:52:42.799" v="4139" actId="164"/>
          <ac:picMkLst>
            <pc:docMk/>
            <pc:sldMk cId="3216594026" sldId="296"/>
            <ac:picMk id="12" creationId="{9F47F760-A0F1-97B9-66E5-5F04FE6F3F5A}"/>
          </ac:picMkLst>
        </pc:picChg>
        <pc:picChg chg="add mod">
          <ac:chgData name="Anindya Guria" userId="3aefca1e-ba8b-4026-9275-dd78347720fe" providerId="ADAL" clId="{4220F20C-B634-4C9D-8B5B-A7AD0C169A91}" dt="2024-04-29T12:03:08.410" v="4423" actId="1076"/>
          <ac:picMkLst>
            <pc:docMk/>
            <pc:sldMk cId="3216594026" sldId="296"/>
            <ac:picMk id="18" creationId="{6928135B-7326-6369-B52A-009C21E65731}"/>
          </ac:picMkLst>
        </pc:picChg>
        <pc:picChg chg="add mod">
          <ac:chgData name="Anindya Guria" userId="3aefca1e-ba8b-4026-9275-dd78347720fe" providerId="ADAL" clId="{4220F20C-B634-4C9D-8B5B-A7AD0C169A91}" dt="2024-04-29T11:56:40.685" v="4273" actId="164"/>
          <ac:picMkLst>
            <pc:docMk/>
            <pc:sldMk cId="3216594026" sldId="296"/>
            <ac:picMk id="20" creationId="{49417419-1301-6EF5-6A94-3732231DAA5C}"/>
          </ac:picMkLst>
        </pc:picChg>
        <pc:picChg chg="add mod">
          <ac:chgData name="Anindya Guria" userId="3aefca1e-ba8b-4026-9275-dd78347720fe" providerId="ADAL" clId="{4220F20C-B634-4C9D-8B5B-A7AD0C169A91}" dt="2024-04-29T12:03:45.070" v="4429" actId="1076"/>
          <ac:picMkLst>
            <pc:docMk/>
            <pc:sldMk cId="3216594026" sldId="296"/>
            <ac:picMk id="25" creationId="{9C3CAF65-C6C1-BAA7-B7E0-7049B96A2B93}"/>
          </ac:picMkLst>
        </pc:picChg>
      </pc:sldChg>
      <pc:sldChg chg="addSp delSp modSp add mod">
        <pc:chgData name="Anindya Guria" userId="3aefca1e-ba8b-4026-9275-dd78347720fe" providerId="ADAL" clId="{4220F20C-B634-4C9D-8B5B-A7AD0C169A91}" dt="2024-04-29T13:39:32.207" v="5225" actId="14100"/>
        <pc:sldMkLst>
          <pc:docMk/>
          <pc:sldMk cId="2682224696" sldId="297"/>
        </pc:sldMkLst>
        <pc:spChg chg="mod">
          <ac:chgData name="Anindya Guria" userId="3aefca1e-ba8b-4026-9275-dd78347720fe" providerId="ADAL" clId="{4220F20C-B634-4C9D-8B5B-A7AD0C169A91}" dt="2024-04-29T13:12:53.200" v="4825" actId="1076"/>
          <ac:spMkLst>
            <pc:docMk/>
            <pc:sldMk cId="2682224696" sldId="297"/>
            <ac:spMk id="2" creationId="{E050F8E2-8269-CABE-B78A-3B87D0A324A5}"/>
          </ac:spMkLst>
        </pc:spChg>
        <pc:spChg chg="mod">
          <ac:chgData name="Anindya Guria" userId="3aefca1e-ba8b-4026-9275-dd78347720fe" providerId="ADAL" clId="{4220F20C-B634-4C9D-8B5B-A7AD0C169A91}" dt="2024-04-29T13:39:11.677" v="5221" actId="27636"/>
          <ac:spMkLst>
            <pc:docMk/>
            <pc:sldMk cId="2682224696" sldId="297"/>
            <ac:spMk id="3" creationId="{FBDA6E9D-8BAD-068C-86D3-B82B48BE3A06}"/>
          </ac:spMkLst>
        </pc:spChg>
        <pc:spChg chg="add mod">
          <ac:chgData name="Anindya Guria" userId="3aefca1e-ba8b-4026-9275-dd78347720fe" providerId="ADAL" clId="{4220F20C-B634-4C9D-8B5B-A7AD0C169A91}" dt="2024-04-29T13:39:32.207" v="5225" actId="14100"/>
          <ac:spMkLst>
            <pc:docMk/>
            <pc:sldMk cId="2682224696" sldId="297"/>
            <ac:spMk id="5" creationId="{AD4E1BB1-CC33-558D-2F18-F9826F6B113E}"/>
          </ac:spMkLst>
        </pc:spChg>
        <pc:grpChg chg="del">
          <ac:chgData name="Anindya Guria" userId="3aefca1e-ba8b-4026-9275-dd78347720fe" providerId="ADAL" clId="{4220F20C-B634-4C9D-8B5B-A7AD0C169A91}" dt="2024-04-29T12:27:16.092" v="4704" actId="478"/>
          <ac:grpSpMkLst>
            <pc:docMk/>
            <pc:sldMk cId="2682224696" sldId="297"/>
            <ac:grpSpMk id="12" creationId="{CAFF4229-3C97-5B8E-0F3B-5D79CEF7D059}"/>
          </ac:grpSpMkLst>
        </pc:grpChg>
        <pc:picChg chg="del">
          <ac:chgData name="Anindya Guria" userId="3aefca1e-ba8b-4026-9275-dd78347720fe" providerId="ADAL" clId="{4220F20C-B634-4C9D-8B5B-A7AD0C169A91}" dt="2024-04-29T12:27:15.290" v="4703" actId="478"/>
          <ac:picMkLst>
            <pc:docMk/>
            <pc:sldMk cId="2682224696" sldId="297"/>
            <ac:picMk id="7" creationId="{CE213AA9-3FC9-F462-3458-DCA109936B96}"/>
          </ac:picMkLst>
        </pc:picChg>
      </pc:sldChg>
      <pc:sldChg chg="addSp delSp modSp add mod modAnim">
        <pc:chgData name="Anindya Guria" userId="3aefca1e-ba8b-4026-9275-dd78347720fe" providerId="ADAL" clId="{4220F20C-B634-4C9D-8B5B-A7AD0C169A91}" dt="2024-04-29T20:16:08.365" v="10720"/>
        <pc:sldMkLst>
          <pc:docMk/>
          <pc:sldMk cId="519051886" sldId="298"/>
        </pc:sldMkLst>
        <pc:spChg chg="mod">
          <ac:chgData name="Anindya Guria" userId="3aefca1e-ba8b-4026-9275-dd78347720fe" providerId="ADAL" clId="{4220F20C-B634-4C9D-8B5B-A7AD0C169A91}" dt="2024-04-29T13:41:10.632" v="5254" actId="20577"/>
          <ac:spMkLst>
            <pc:docMk/>
            <pc:sldMk cId="519051886" sldId="298"/>
            <ac:spMk id="2" creationId="{E050F8E2-8269-CABE-B78A-3B87D0A324A5}"/>
          </ac:spMkLst>
        </pc:spChg>
        <pc:spChg chg="mod">
          <ac:chgData name="Anindya Guria" userId="3aefca1e-ba8b-4026-9275-dd78347720fe" providerId="ADAL" clId="{4220F20C-B634-4C9D-8B5B-A7AD0C169A91}" dt="2024-04-29T20:13:46.240" v="10656" actId="1076"/>
          <ac:spMkLst>
            <pc:docMk/>
            <pc:sldMk cId="519051886" sldId="298"/>
            <ac:spMk id="3" creationId="{FBDA6E9D-8BAD-068C-86D3-B82B48BE3A06}"/>
          </ac:spMkLst>
        </pc:spChg>
        <pc:spChg chg="del">
          <ac:chgData name="Anindya Guria" userId="3aefca1e-ba8b-4026-9275-dd78347720fe" providerId="ADAL" clId="{4220F20C-B634-4C9D-8B5B-A7AD0C169A91}" dt="2024-04-29T13:40:15.211" v="5249" actId="478"/>
          <ac:spMkLst>
            <pc:docMk/>
            <pc:sldMk cId="519051886" sldId="298"/>
            <ac:spMk id="5" creationId="{AD4E1BB1-CC33-558D-2F18-F9826F6B113E}"/>
          </ac:spMkLst>
        </pc:spChg>
        <pc:spChg chg="add mod">
          <ac:chgData name="Anindya Guria" userId="3aefca1e-ba8b-4026-9275-dd78347720fe" providerId="ADAL" clId="{4220F20C-B634-4C9D-8B5B-A7AD0C169A91}" dt="2024-04-29T20:13:56.572" v="10658" actId="164"/>
          <ac:spMkLst>
            <pc:docMk/>
            <pc:sldMk cId="519051886" sldId="298"/>
            <ac:spMk id="13" creationId="{618D7004-EDD3-BA42-CA59-C7F0A9FE3088}"/>
          </ac:spMkLst>
        </pc:spChg>
        <pc:spChg chg="add mod">
          <ac:chgData name="Anindya Guria" userId="3aefca1e-ba8b-4026-9275-dd78347720fe" providerId="ADAL" clId="{4220F20C-B634-4C9D-8B5B-A7AD0C169A91}" dt="2024-04-29T20:15:57.732" v="10718" actId="164"/>
          <ac:spMkLst>
            <pc:docMk/>
            <pc:sldMk cId="519051886" sldId="298"/>
            <ac:spMk id="15" creationId="{22CDEA13-9319-1E16-92E5-C6EE8364DACE}"/>
          </ac:spMkLst>
        </pc:spChg>
        <pc:spChg chg="add del mod">
          <ac:chgData name="Anindya Guria" userId="3aefca1e-ba8b-4026-9275-dd78347720fe" providerId="ADAL" clId="{4220F20C-B634-4C9D-8B5B-A7AD0C169A91}" dt="2024-04-29T20:14:54.640" v="10671"/>
          <ac:spMkLst>
            <pc:docMk/>
            <pc:sldMk cId="519051886" sldId="298"/>
            <ac:spMk id="16" creationId="{FA2DA9B9-9B9E-F239-E52F-86B71A7F4178}"/>
          </ac:spMkLst>
        </pc:spChg>
        <pc:spChg chg="add del mod">
          <ac:chgData name="Anindya Guria" userId="3aefca1e-ba8b-4026-9275-dd78347720fe" providerId="ADAL" clId="{4220F20C-B634-4C9D-8B5B-A7AD0C169A91}" dt="2024-04-29T20:14:54.640" v="10673"/>
          <ac:spMkLst>
            <pc:docMk/>
            <pc:sldMk cId="519051886" sldId="298"/>
            <ac:spMk id="17" creationId="{540ED01D-51FF-4DCF-0124-A4D21E5C4A61}"/>
          </ac:spMkLst>
        </pc:spChg>
        <pc:spChg chg="add del mod">
          <ac:chgData name="Anindya Guria" userId="3aefca1e-ba8b-4026-9275-dd78347720fe" providerId="ADAL" clId="{4220F20C-B634-4C9D-8B5B-A7AD0C169A91}" dt="2024-04-29T20:14:54.640" v="10669" actId="478"/>
          <ac:spMkLst>
            <pc:docMk/>
            <pc:sldMk cId="519051886" sldId="298"/>
            <ac:spMk id="18" creationId="{3081D4CF-55C1-2FFD-7EF3-C86CB8696A55}"/>
          </ac:spMkLst>
        </pc:spChg>
        <pc:spChg chg="add mod">
          <ac:chgData name="Anindya Guria" userId="3aefca1e-ba8b-4026-9275-dd78347720fe" providerId="ADAL" clId="{4220F20C-B634-4C9D-8B5B-A7AD0C169A91}" dt="2024-04-29T20:15:57.732" v="10718" actId="164"/>
          <ac:spMkLst>
            <pc:docMk/>
            <pc:sldMk cId="519051886" sldId="298"/>
            <ac:spMk id="19" creationId="{46D5E6D2-CB82-1D93-64BF-9C0D730C46C3}"/>
          </ac:spMkLst>
        </pc:spChg>
        <pc:grpChg chg="add mod">
          <ac:chgData name="Anindya Guria" userId="3aefca1e-ba8b-4026-9275-dd78347720fe" providerId="ADAL" clId="{4220F20C-B634-4C9D-8B5B-A7AD0C169A91}" dt="2024-04-29T20:15:57.732" v="10718" actId="164"/>
          <ac:grpSpMkLst>
            <pc:docMk/>
            <pc:sldMk cId="519051886" sldId="298"/>
            <ac:grpSpMk id="14" creationId="{9B17020D-98A7-5855-359C-09D59ED4612F}"/>
          </ac:grpSpMkLst>
        </pc:grpChg>
        <pc:grpChg chg="add mod">
          <ac:chgData name="Anindya Guria" userId="3aefca1e-ba8b-4026-9275-dd78347720fe" providerId="ADAL" clId="{4220F20C-B634-4C9D-8B5B-A7AD0C169A91}" dt="2024-04-29T20:16:01.782" v="10719" actId="1076"/>
          <ac:grpSpMkLst>
            <pc:docMk/>
            <pc:sldMk cId="519051886" sldId="298"/>
            <ac:grpSpMk id="20" creationId="{DFD913A3-D958-667B-52F0-2CEAF116C7E3}"/>
          </ac:grpSpMkLst>
        </pc:grpChg>
        <pc:picChg chg="add mod">
          <ac:chgData name="Anindya Guria" userId="3aefca1e-ba8b-4026-9275-dd78347720fe" providerId="ADAL" clId="{4220F20C-B634-4C9D-8B5B-A7AD0C169A91}" dt="2024-04-29T20:13:56.572" v="10658" actId="164"/>
          <ac:picMkLst>
            <pc:docMk/>
            <pc:sldMk cId="519051886" sldId="298"/>
            <ac:picMk id="7" creationId="{460A26A5-014E-3C5E-8867-24410F04AC07}"/>
          </ac:picMkLst>
        </pc:picChg>
        <pc:picChg chg="add mod">
          <ac:chgData name="Anindya Guria" userId="3aefca1e-ba8b-4026-9275-dd78347720fe" providerId="ADAL" clId="{4220F20C-B634-4C9D-8B5B-A7AD0C169A91}" dt="2024-04-29T20:13:56.572" v="10658" actId="164"/>
          <ac:picMkLst>
            <pc:docMk/>
            <pc:sldMk cId="519051886" sldId="298"/>
            <ac:picMk id="10" creationId="{625E41C4-13BC-FCA8-00B5-5385D0204F8F}"/>
          </ac:picMkLst>
        </pc:picChg>
        <pc:picChg chg="add mod">
          <ac:chgData name="Anindya Guria" userId="3aefca1e-ba8b-4026-9275-dd78347720fe" providerId="ADAL" clId="{4220F20C-B634-4C9D-8B5B-A7AD0C169A91}" dt="2024-04-29T20:13:56.572" v="10658" actId="164"/>
          <ac:picMkLst>
            <pc:docMk/>
            <pc:sldMk cId="519051886" sldId="298"/>
            <ac:picMk id="12" creationId="{8E4B7046-C7D5-C1FF-651E-E79456210341}"/>
          </ac:picMkLst>
        </pc:picChg>
        <pc:cxnChg chg="add mod">
          <ac:chgData name="Anindya Guria" userId="3aefca1e-ba8b-4026-9275-dd78347720fe" providerId="ADAL" clId="{4220F20C-B634-4C9D-8B5B-A7AD0C169A91}" dt="2024-04-29T20:13:48.888" v="10657" actId="1076"/>
          <ac:cxnSpMkLst>
            <pc:docMk/>
            <pc:sldMk cId="519051886" sldId="298"/>
            <ac:cxnSpMk id="8" creationId="{CD911809-824C-139D-6307-44EC07D0FD5E}"/>
          </ac:cxnSpMkLst>
        </pc:cxnChg>
      </pc:sldChg>
      <pc:sldChg chg="addSp delSp modSp add mod ord">
        <pc:chgData name="Anindya Guria" userId="3aefca1e-ba8b-4026-9275-dd78347720fe" providerId="ADAL" clId="{4220F20C-B634-4C9D-8B5B-A7AD0C169A91}" dt="2024-04-29T20:07:56.358" v="10554" actId="14100"/>
        <pc:sldMkLst>
          <pc:docMk/>
          <pc:sldMk cId="1112843520" sldId="299"/>
        </pc:sldMkLst>
        <pc:spChg chg="del">
          <ac:chgData name="Anindya Guria" userId="3aefca1e-ba8b-4026-9275-dd78347720fe" providerId="ADAL" clId="{4220F20C-B634-4C9D-8B5B-A7AD0C169A91}" dt="2024-04-29T14:21:30.010" v="5970" actId="478"/>
          <ac:spMkLst>
            <pc:docMk/>
            <pc:sldMk cId="1112843520" sldId="299"/>
            <ac:spMk id="2" creationId="{E050F8E2-8269-CABE-B78A-3B87D0A324A5}"/>
          </ac:spMkLst>
        </pc:spChg>
        <pc:spChg chg="add mod">
          <ac:chgData name="Anindya Guria" userId="3aefca1e-ba8b-4026-9275-dd78347720fe" providerId="ADAL" clId="{4220F20C-B634-4C9D-8B5B-A7AD0C169A91}" dt="2024-04-29T20:07:56.358" v="10554" actId="14100"/>
          <ac:spMkLst>
            <pc:docMk/>
            <pc:sldMk cId="1112843520" sldId="299"/>
            <ac:spMk id="6" creationId="{C2997C7F-6F51-4422-D00B-DC095534484D}"/>
          </ac:spMkLst>
        </pc:spChg>
        <pc:spChg chg="mod">
          <ac:chgData name="Anindya Guria" userId="3aefca1e-ba8b-4026-9275-dd78347720fe" providerId="ADAL" clId="{4220F20C-B634-4C9D-8B5B-A7AD0C169A91}" dt="2024-04-29T20:06:22.314" v="10453" actId="1076"/>
          <ac:spMkLst>
            <pc:docMk/>
            <pc:sldMk cId="1112843520" sldId="299"/>
            <ac:spMk id="7" creationId="{E9758B61-466F-EC89-DE5B-F6D7E28EDE00}"/>
          </ac:spMkLst>
        </pc:spChg>
        <pc:spChg chg="add del mod">
          <ac:chgData name="Anindya Guria" userId="3aefca1e-ba8b-4026-9275-dd78347720fe" providerId="ADAL" clId="{4220F20C-B634-4C9D-8B5B-A7AD0C169A91}" dt="2024-04-29T14:21:33.152" v="5971" actId="478"/>
          <ac:spMkLst>
            <pc:docMk/>
            <pc:sldMk cId="1112843520" sldId="299"/>
            <ac:spMk id="8" creationId="{EEB63F0B-ED63-681F-771F-023E0F03EA88}"/>
          </ac:spMkLst>
        </pc:spChg>
        <pc:picChg chg="add mod ord">
          <ac:chgData name="Anindya Guria" userId="3aefca1e-ba8b-4026-9275-dd78347720fe" providerId="ADAL" clId="{4220F20C-B634-4C9D-8B5B-A7AD0C169A91}" dt="2024-04-29T20:06:42.862" v="10455" actId="29295"/>
          <ac:picMkLst>
            <pc:docMk/>
            <pc:sldMk cId="1112843520" sldId="299"/>
            <ac:picMk id="3" creationId="{A316B641-C3A8-472D-1C51-110E315C47BC}"/>
          </ac:picMkLst>
        </pc:picChg>
        <pc:picChg chg="mod">
          <ac:chgData name="Anindya Guria" userId="3aefca1e-ba8b-4026-9275-dd78347720fe" providerId="ADAL" clId="{4220F20C-B634-4C9D-8B5B-A7AD0C169A91}" dt="2024-04-29T20:06:09.082" v="10451" actId="1076"/>
          <ac:picMkLst>
            <pc:docMk/>
            <pc:sldMk cId="1112843520" sldId="299"/>
            <ac:picMk id="5" creationId="{39198B51-5F35-A418-9F09-50371998EF01}"/>
          </ac:picMkLst>
        </pc:picChg>
        <pc:cxnChg chg="del">
          <ac:chgData name="Anindya Guria" userId="3aefca1e-ba8b-4026-9275-dd78347720fe" providerId="ADAL" clId="{4220F20C-B634-4C9D-8B5B-A7AD0C169A91}" dt="2024-04-29T14:21:36.687" v="5972" actId="478"/>
          <ac:cxnSpMkLst>
            <pc:docMk/>
            <pc:sldMk cId="1112843520" sldId="299"/>
            <ac:cxnSpMk id="6" creationId="{F4BB857F-0E5B-6E72-D920-A3CF677D7A5F}"/>
          </ac:cxnSpMkLst>
        </pc:cxnChg>
      </pc:sldChg>
      <pc:sldChg chg="addSp delSp modSp add mod modAnim">
        <pc:chgData name="Anindya Guria" userId="3aefca1e-ba8b-4026-9275-dd78347720fe" providerId="ADAL" clId="{4220F20C-B634-4C9D-8B5B-A7AD0C169A91}" dt="2024-04-29T17:59:46.299" v="7070"/>
        <pc:sldMkLst>
          <pc:docMk/>
          <pc:sldMk cId="660249866" sldId="300"/>
        </pc:sldMkLst>
        <pc:spChg chg="mod">
          <ac:chgData name="Anindya Guria" userId="3aefca1e-ba8b-4026-9275-dd78347720fe" providerId="ADAL" clId="{4220F20C-B634-4C9D-8B5B-A7AD0C169A91}" dt="2024-04-29T17:49:37.267" v="7023" actId="5793"/>
          <ac:spMkLst>
            <pc:docMk/>
            <pc:sldMk cId="660249866" sldId="300"/>
            <ac:spMk id="7" creationId="{E9758B61-466F-EC89-DE5B-F6D7E28EDE00}"/>
          </ac:spMkLst>
        </pc:spChg>
        <pc:grpChg chg="add mod">
          <ac:chgData name="Anindya Guria" userId="3aefca1e-ba8b-4026-9275-dd78347720fe" providerId="ADAL" clId="{4220F20C-B634-4C9D-8B5B-A7AD0C169A91}" dt="2024-04-29T17:55:42.628" v="7043" actId="164"/>
          <ac:grpSpMkLst>
            <pc:docMk/>
            <pc:sldMk cId="660249866" sldId="300"/>
            <ac:grpSpMk id="20" creationId="{1DB514F5-9A7A-7710-14C4-1722DE7636B8}"/>
          </ac:grpSpMkLst>
        </pc:grpChg>
        <pc:grpChg chg="add mod">
          <ac:chgData name="Anindya Guria" userId="3aefca1e-ba8b-4026-9275-dd78347720fe" providerId="ADAL" clId="{4220F20C-B634-4C9D-8B5B-A7AD0C169A91}" dt="2024-04-29T17:58:17.771" v="7064" actId="1076"/>
          <ac:grpSpMkLst>
            <pc:docMk/>
            <pc:sldMk cId="660249866" sldId="300"/>
            <ac:grpSpMk id="23" creationId="{1B18EE3F-5E92-0729-46A9-0BD187C53F17}"/>
          </ac:grpSpMkLst>
        </pc:grpChg>
        <pc:picChg chg="add mod">
          <ac:chgData name="Anindya Guria" userId="3aefca1e-ba8b-4026-9275-dd78347720fe" providerId="ADAL" clId="{4220F20C-B634-4C9D-8B5B-A7AD0C169A91}" dt="2024-04-29T17:55:42.628" v="7043" actId="164"/>
          <ac:picMkLst>
            <pc:docMk/>
            <pc:sldMk cId="660249866" sldId="300"/>
            <ac:picMk id="5" creationId="{07648680-1A49-ABEA-1956-AEDC19D49DC9}"/>
          </ac:picMkLst>
        </pc:picChg>
        <pc:picChg chg="add mod">
          <ac:chgData name="Anindya Guria" userId="3aefca1e-ba8b-4026-9275-dd78347720fe" providerId="ADAL" clId="{4220F20C-B634-4C9D-8B5B-A7AD0C169A91}" dt="2024-04-29T17:55:42.628" v="7043" actId="164"/>
          <ac:picMkLst>
            <pc:docMk/>
            <pc:sldMk cId="660249866" sldId="300"/>
            <ac:picMk id="9" creationId="{4094DE1A-9AD7-31BB-285F-8CD9F50127B0}"/>
          </ac:picMkLst>
        </pc:picChg>
        <pc:picChg chg="add mod">
          <ac:chgData name="Anindya Guria" userId="3aefca1e-ba8b-4026-9275-dd78347720fe" providerId="ADAL" clId="{4220F20C-B634-4C9D-8B5B-A7AD0C169A91}" dt="2024-04-29T17:57:55.988" v="7061" actId="164"/>
          <ac:picMkLst>
            <pc:docMk/>
            <pc:sldMk cId="660249866" sldId="300"/>
            <ac:picMk id="11" creationId="{A289A85B-1795-2070-A4B4-B9D5F65E1355}"/>
          </ac:picMkLst>
        </pc:picChg>
        <pc:picChg chg="add del mod">
          <ac:chgData name="Anindya Guria" userId="3aefca1e-ba8b-4026-9275-dd78347720fe" providerId="ADAL" clId="{4220F20C-B634-4C9D-8B5B-A7AD0C169A91}" dt="2024-04-29T17:56:57.059" v="7054" actId="478"/>
          <ac:picMkLst>
            <pc:docMk/>
            <pc:sldMk cId="660249866" sldId="300"/>
            <ac:picMk id="13" creationId="{83A27CD4-D98B-4BAB-50E2-B637B99AF2BE}"/>
          </ac:picMkLst>
        </pc:picChg>
        <pc:picChg chg="add del mod">
          <ac:chgData name="Anindya Guria" userId="3aefca1e-ba8b-4026-9275-dd78347720fe" providerId="ADAL" clId="{4220F20C-B634-4C9D-8B5B-A7AD0C169A91}" dt="2024-04-29T17:56:54.577" v="7053" actId="478"/>
          <ac:picMkLst>
            <pc:docMk/>
            <pc:sldMk cId="660249866" sldId="300"/>
            <ac:picMk id="15" creationId="{2232B454-3EBA-C8F1-BE17-5F86A9C3B7CF}"/>
          </ac:picMkLst>
        </pc:picChg>
        <pc:picChg chg="add mod">
          <ac:chgData name="Anindya Guria" userId="3aefca1e-ba8b-4026-9275-dd78347720fe" providerId="ADAL" clId="{4220F20C-B634-4C9D-8B5B-A7AD0C169A91}" dt="2024-04-29T17:57:55.988" v="7061" actId="164"/>
          <ac:picMkLst>
            <pc:docMk/>
            <pc:sldMk cId="660249866" sldId="300"/>
            <ac:picMk id="17" creationId="{77F25A47-DC2B-1E63-C595-B70DEABBFE3E}"/>
          </ac:picMkLst>
        </pc:picChg>
        <pc:picChg chg="add mod">
          <ac:chgData name="Anindya Guria" userId="3aefca1e-ba8b-4026-9275-dd78347720fe" providerId="ADAL" clId="{4220F20C-B634-4C9D-8B5B-A7AD0C169A91}" dt="2024-04-29T17:57:55.988" v="7061" actId="164"/>
          <ac:picMkLst>
            <pc:docMk/>
            <pc:sldMk cId="660249866" sldId="300"/>
            <ac:picMk id="19" creationId="{CF4872EC-61E2-8ECF-F576-57D2D3C59F4F}"/>
          </ac:picMkLst>
        </pc:picChg>
        <pc:picChg chg="add mod">
          <ac:chgData name="Anindya Guria" userId="3aefca1e-ba8b-4026-9275-dd78347720fe" providerId="ADAL" clId="{4220F20C-B634-4C9D-8B5B-A7AD0C169A91}" dt="2024-04-29T17:59:35.799" v="7068" actId="1076"/>
          <ac:picMkLst>
            <pc:docMk/>
            <pc:sldMk cId="660249866" sldId="300"/>
            <ac:picMk id="22" creationId="{91D64033-3863-DE6A-2569-A562D2E8658C}"/>
          </ac:picMkLst>
        </pc:picChg>
      </pc:sldChg>
      <pc:sldChg chg="addSp delSp modSp add mod delAnim modAnim">
        <pc:chgData name="Anindya Guria" userId="3aefca1e-ba8b-4026-9275-dd78347720fe" providerId="ADAL" clId="{4220F20C-B634-4C9D-8B5B-A7AD0C169A91}" dt="2024-04-29T20:03:24.957" v="10430"/>
        <pc:sldMkLst>
          <pc:docMk/>
          <pc:sldMk cId="2120478365" sldId="301"/>
        </pc:sldMkLst>
        <pc:spChg chg="mod">
          <ac:chgData name="Anindya Guria" userId="3aefca1e-ba8b-4026-9275-dd78347720fe" providerId="ADAL" clId="{4220F20C-B634-4C9D-8B5B-A7AD0C169A91}" dt="2024-04-29T18:46:16.195" v="8498" actId="20577"/>
          <ac:spMkLst>
            <pc:docMk/>
            <pc:sldMk cId="2120478365" sldId="301"/>
            <ac:spMk id="2" creationId="{E050F8E2-8269-CABE-B78A-3B87D0A324A5}"/>
          </ac:spMkLst>
        </pc:spChg>
        <pc:spChg chg="del">
          <ac:chgData name="Anindya Guria" userId="3aefca1e-ba8b-4026-9275-dd78347720fe" providerId="ADAL" clId="{4220F20C-B634-4C9D-8B5B-A7AD0C169A91}" dt="2024-04-29T18:51:21.927" v="8500" actId="478"/>
          <ac:spMkLst>
            <pc:docMk/>
            <pc:sldMk cId="2120478365" sldId="301"/>
            <ac:spMk id="3" creationId="{39108803-7715-3DFE-1AD2-CDA84599FB86}"/>
          </ac:spMkLst>
        </pc:spChg>
        <pc:spChg chg="mod">
          <ac:chgData name="Anindya Guria" userId="3aefca1e-ba8b-4026-9275-dd78347720fe" providerId="ADAL" clId="{4220F20C-B634-4C9D-8B5B-A7AD0C169A91}" dt="2024-04-29T19:05:24.680" v="8763" actId="115"/>
          <ac:spMkLst>
            <pc:docMk/>
            <pc:sldMk cId="2120478365" sldId="301"/>
            <ac:spMk id="8" creationId="{075C4B9A-5BAD-C6D5-B2F3-2AB57504556A}"/>
          </ac:spMkLst>
        </pc:spChg>
        <pc:spChg chg="add del mod">
          <ac:chgData name="Anindya Guria" userId="3aefca1e-ba8b-4026-9275-dd78347720fe" providerId="ADAL" clId="{4220F20C-B634-4C9D-8B5B-A7AD0C169A91}" dt="2024-04-29T18:51:29.330" v="8501" actId="478"/>
          <ac:spMkLst>
            <pc:docMk/>
            <pc:sldMk cId="2120478365" sldId="301"/>
            <ac:spMk id="9" creationId="{4A6DFF31-9565-4533-C7AA-ED534ABF4A62}"/>
          </ac:spMkLst>
        </pc:spChg>
        <pc:spChg chg="mod">
          <ac:chgData name="Anindya Guria" userId="3aefca1e-ba8b-4026-9275-dd78347720fe" providerId="ADAL" clId="{4220F20C-B634-4C9D-8B5B-A7AD0C169A91}" dt="2024-04-29T18:57:12.309" v="8597" actId="1076"/>
          <ac:spMkLst>
            <pc:docMk/>
            <pc:sldMk cId="2120478365" sldId="301"/>
            <ac:spMk id="14" creationId="{E76767CA-A478-84AE-E2ED-95E5408A27F1}"/>
          </ac:spMkLst>
        </pc:spChg>
        <pc:picChg chg="del">
          <ac:chgData name="Anindya Guria" userId="3aefca1e-ba8b-4026-9275-dd78347720fe" providerId="ADAL" clId="{4220F20C-B634-4C9D-8B5B-A7AD0C169A91}" dt="2024-04-29T18:46:19.577" v="8499" actId="478"/>
          <ac:picMkLst>
            <pc:docMk/>
            <pc:sldMk cId="2120478365" sldId="301"/>
            <ac:picMk id="7" creationId="{0F31D356-F789-9611-89F7-E7394D4DF584}"/>
          </ac:picMkLst>
        </pc:picChg>
        <pc:picChg chg="del">
          <ac:chgData name="Anindya Guria" userId="3aefca1e-ba8b-4026-9275-dd78347720fe" providerId="ADAL" clId="{4220F20C-B634-4C9D-8B5B-A7AD0C169A91}" dt="2024-04-29T18:55:37.731" v="8521" actId="478"/>
          <ac:picMkLst>
            <pc:docMk/>
            <pc:sldMk cId="2120478365" sldId="301"/>
            <ac:picMk id="10" creationId="{2A7E0BB3-4F86-7FC1-CE80-A89880CFC58D}"/>
          </ac:picMkLst>
        </pc:picChg>
        <pc:picChg chg="add mod modCrop">
          <ac:chgData name="Anindya Guria" userId="3aefca1e-ba8b-4026-9275-dd78347720fe" providerId="ADAL" clId="{4220F20C-B634-4C9D-8B5B-A7AD0C169A91}" dt="2024-04-29T18:52:49.823" v="8510" actId="1076"/>
          <ac:picMkLst>
            <pc:docMk/>
            <pc:sldMk cId="2120478365" sldId="301"/>
            <ac:picMk id="11" creationId="{F7483D08-C74C-5F60-DB02-056C88E7C81B}"/>
          </ac:picMkLst>
        </pc:picChg>
        <pc:picChg chg="add mod">
          <ac:chgData name="Anindya Guria" userId="3aefca1e-ba8b-4026-9275-dd78347720fe" providerId="ADAL" clId="{4220F20C-B634-4C9D-8B5B-A7AD0C169A91}" dt="2024-04-29T18:57:09.160" v="8596" actId="1076"/>
          <ac:picMkLst>
            <pc:docMk/>
            <pc:sldMk cId="2120478365" sldId="301"/>
            <ac:picMk id="15" creationId="{19CC8851-F341-1414-2104-69EAA792D9A7}"/>
          </ac:picMkLst>
        </pc:picChg>
      </pc:sldChg>
      <pc:sldChg chg="addSp delSp modSp add mod delAnim modAnim">
        <pc:chgData name="Anindya Guria" userId="3aefca1e-ba8b-4026-9275-dd78347720fe" providerId="ADAL" clId="{4220F20C-B634-4C9D-8B5B-A7AD0C169A91}" dt="2024-04-29T20:03:32.507" v="10431"/>
        <pc:sldMkLst>
          <pc:docMk/>
          <pc:sldMk cId="1223261546" sldId="302"/>
        </pc:sldMkLst>
        <pc:spChg chg="mod">
          <ac:chgData name="Anindya Guria" userId="3aefca1e-ba8b-4026-9275-dd78347720fe" providerId="ADAL" clId="{4220F20C-B634-4C9D-8B5B-A7AD0C169A91}" dt="2024-04-29T18:58:04.907" v="8606" actId="20577"/>
          <ac:spMkLst>
            <pc:docMk/>
            <pc:sldMk cId="1223261546" sldId="302"/>
            <ac:spMk id="2" creationId="{E050F8E2-8269-CABE-B78A-3B87D0A324A5}"/>
          </ac:spMkLst>
        </pc:spChg>
        <pc:spChg chg="mod">
          <ac:chgData name="Anindya Guria" userId="3aefca1e-ba8b-4026-9275-dd78347720fe" providerId="ADAL" clId="{4220F20C-B634-4C9D-8B5B-A7AD0C169A91}" dt="2024-04-29T19:05:19.131" v="8762" actId="115"/>
          <ac:spMkLst>
            <pc:docMk/>
            <pc:sldMk cId="1223261546" sldId="302"/>
            <ac:spMk id="8" creationId="{075C4B9A-5BAD-C6D5-B2F3-2AB57504556A}"/>
          </ac:spMkLst>
        </pc:spChg>
        <pc:spChg chg="del">
          <ac:chgData name="Anindya Guria" userId="3aefca1e-ba8b-4026-9275-dd78347720fe" providerId="ADAL" clId="{4220F20C-B634-4C9D-8B5B-A7AD0C169A91}" dt="2024-04-29T19:00:47.580" v="8626" actId="478"/>
          <ac:spMkLst>
            <pc:docMk/>
            <pc:sldMk cId="1223261546" sldId="302"/>
            <ac:spMk id="14" creationId="{E76767CA-A478-84AE-E2ED-95E5408A27F1}"/>
          </ac:spMkLst>
        </pc:spChg>
        <pc:picChg chg="add mod modCrop">
          <ac:chgData name="Anindya Guria" userId="3aefca1e-ba8b-4026-9275-dd78347720fe" providerId="ADAL" clId="{4220F20C-B634-4C9D-8B5B-A7AD0C169A91}" dt="2024-04-29T19:00:26.181" v="8614" actId="1076"/>
          <ac:picMkLst>
            <pc:docMk/>
            <pc:sldMk cId="1223261546" sldId="302"/>
            <ac:picMk id="3" creationId="{6CFA1BD6-39F1-CE68-D9E8-913EA2ACB749}"/>
          </ac:picMkLst>
        </pc:picChg>
        <pc:picChg chg="del">
          <ac:chgData name="Anindya Guria" userId="3aefca1e-ba8b-4026-9275-dd78347720fe" providerId="ADAL" clId="{4220F20C-B634-4C9D-8B5B-A7AD0C169A91}" dt="2024-04-29T18:58:07.571" v="8607" actId="478"/>
          <ac:picMkLst>
            <pc:docMk/>
            <pc:sldMk cId="1223261546" sldId="302"/>
            <ac:picMk id="11" creationId="{F7483D08-C74C-5F60-DB02-056C88E7C81B}"/>
          </ac:picMkLst>
        </pc:picChg>
        <pc:picChg chg="del">
          <ac:chgData name="Anindya Guria" userId="3aefca1e-ba8b-4026-9275-dd78347720fe" providerId="ADAL" clId="{4220F20C-B634-4C9D-8B5B-A7AD0C169A91}" dt="2024-04-29T19:00:44.099" v="8625" actId="478"/>
          <ac:picMkLst>
            <pc:docMk/>
            <pc:sldMk cId="1223261546" sldId="302"/>
            <ac:picMk id="15" creationId="{19CC8851-F341-1414-2104-69EAA792D9A7}"/>
          </ac:picMkLst>
        </pc:picChg>
      </pc:sldChg>
      <pc:sldChg chg="new del">
        <pc:chgData name="Anindya Guria" userId="3aefca1e-ba8b-4026-9275-dd78347720fe" providerId="ADAL" clId="{4220F20C-B634-4C9D-8B5B-A7AD0C169A91}" dt="2024-04-29T19:02:52.756" v="8731" actId="2696"/>
        <pc:sldMkLst>
          <pc:docMk/>
          <pc:sldMk cId="1115075862" sldId="303"/>
        </pc:sldMkLst>
      </pc:sldChg>
      <pc:sldChg chg="addSp delSp modSp add mod delAnim modAnim">
        <pc:chgData name="Anindya Guria" userId="3aefca1e-ba8b-4026-9275-dd78347720fe" providerId="ADAL" clId="{4220F20C-B634-4C9D-8B5B-A7AD0C169A91}" dt="2024-04-29T20:03:39.456" v="10432"/>
        <pc:sldMkLst>
          <pc:docMk/>
          <pc:sldMk cId="2439273094" sldId="303"/>
        </pc:sldMkLst>
        <pc:spChg chg="mod">
          <ac:chgData name="Anindya Guria" userId="3aefca1e-ba8b-4026-9275-dd78347720fe" providerId="ADAL" clId="{4220F20C-B634-4C9D-8B5B-A7AD0C169A91}" dt="2024-04-29T19:05:15.065" v="8761" actId="115"/>
          <ac:spMkLst>
            <pc:docMk/>
            <pc:sldMk cId="2439273094" sldId="303"/>
            <ac:spMk id="8" creationId="{075C4B9A-5BAD-C6D5-B2F3-2AB57504556A}"/>
          </ac:spMkLst>
        </pc:spChg>
        <pc:picChg chg="del">
          <ac:chgData name="Anindya Guria" userId="3aefca1e-ba8b-4026-9275-dd78347720fe" providerId="ADAL" clId="{4220F20C-B634-4C9D-8B5B-A7AD0C169A91}" dt="2024-04-29T19:03:00.605" v="8733" actId="478"/>
          <ac:picMkLst>
            <pc:docMk/>
            <pc:sldMk cId="2439273094" sldId="303"/>
            <ac:picMk id="3" creationId="{6CFA1BD6-39F1-CE68-D9E8-913EA2ACB749}"/>
          </ac:picMkLst>
        </pc:picChg>
        <pc:picChg chg="add mod modCrop">
          <ac:chgData name="Anindya Guria" userId="3aefca1e-ba8b-4026-9275-dd78347720fe" providerId="ADAL" clId="{4220F20C-B634-4C9D-8B5B-A7AD0C169A91}" dt="2024-04-29T19:03:57.153" v="8743" actId="1076"/>
          <ac:picMkLst>
            <pc:docMk/>
            <pc:sldMk cId="2439273094" sldId="303"/>
            <ac:picMk id="5" creationId="{94EFC3B7-17CB-B9A9-CF4B-3E7EB711997E}"/>
          </ac:picMkLst>
        </pc:picChg>
      </pc:sldChg>
      <pc:sldChg chg="addSp delSp modSp add mod delAnim modAnim">
        <pc:chgData name="Anindya Guria" userId="3aefca1e-ba8b-4026-9275-dd78347720fe" providerId="ADAL" clId="{4220F20C-B634-4C9D-8B5B-A7AD0C169A91}" dt="2024-04-29T20:03:46.404" v="10433"/>
        <pc:sldMkLst>
          <pc:docMk/>
          <pc:sldMk cId="2740129976" sldId="304"/>
        </pc:sldMkLst>
        <pc:spChg chg="mod">
          <ac:chgData name="Anindya Guria" userId="3aefca1e-ba8b-4026-9275-dd78347720fe" providerId="ADAL" clId="{4220F20C-B634-4C9D-8B5B-A7AD0C169A91}" dt="2024-04-29T19:05:46.496" v="8768" actId="20577"/>
          <ac:spMkLst>
            <pc:docMk/>
            <pc:sldMk cId="2740129976" sldId="304"/>
            <ac:spMk id="2" creationId="{E050F8E2-8269-CABE-B78A-3B87D0A324A5}"/>
          </ac:spMkLst>
        </pc:spChg>
        <pc:spChg chg="mod">
          <ac:chgData name="Anindya Guria" userId="3aefca1e-ba8b-4026-9275-dd78347720fe" providerId="ADAL" clId="{4220F20C-B634-4C9D-8B5B-A7AD0C169A91}" dt="2024-04-29T19:19:22.936" v="9099" actId="1076"/>
          <ac:spMkLst>
            <pc:docMk/>
            <pc:sldMk cId="2740129976" sldId="304"/>
            <ac:spMk id="8" creationId="{075C4B9A-5BAD-C6D5-B2F3-2AB57504556A}"/>
          </ac:spMkLst>
        </pc:spChg>
        <pc:spChg chg="mod ord">
          <ac:chgData name="Anindya Guria" userId="3aefca1e-ba8b-4026-9275-dd78347720fe" providerId="ADAL" clId="{4220F20C-B634-4C9D-8B5B-A7AD0C169A91}" dt="2024-04-29T19:11:53.911" v="8806" actId="1076"/>
          <ac:spMkLst>
            <pc:docMk/>
            <pc:sldMk cId="2740129976" sldId="304"/>
            <ac:spMk id="13" creationId="{E6DCDC85-516B-2DCF-39ED-87933890FB43}"/>
          </ac:spMkLst>
        </pc:spChg>
        <pc:picChg chg="add mod modCrop">
          <ac:chgData name="Anindya Guria" userId="3aefca1e-ba8b-4026-9275-dd78347720fe" providerId="ADAL" clId="{4220F20C-B634-4C9D-8B5B-A7AD0C169A91}" dt="2024-04-29T19:12:57.906" v="8809" actId="1076"/>
          <ac:picMkLst>
            <pc:docMk/>
            <pc:sldMk cId="2740129976" sldId="304"/>
            <ac:picMk id="3" creationId="{F01528FC-A15B-6876-1843-0A4D52411CB6}"/>
          </ac:picMkLst>
        </pc:picChg>
        <pc:picChg chg="del">
          <ac:chgData name="Anindya Guria" userId="3aefca1e-ba8b-4026-9275-dd78347720fe" providerId="ADAL" clId="{4220F20C-B634-4C9D-8B5B-A7AD0C169A91}" dt="2024-04-29T19:05:51.372" v="8769" actId="478"/>
          <ac:picMkLst>
            <pc:docMk/>
            <pc:sldMk cId="2740129976" sldId="304"/>
            <ac:picMk id="5" creationId="{94EFC3B7-17CB-B9A9-CF4B-3E7EB711997E}"/>
          </ac:picMkLst>
        </pc:picChg>
      </pc:sldChg>
      <pc:sldChg chg="addSp delSp modSp add mod">
        <pc:chgData name="Anindya Guria" userId="3aefca1e-ba8b-4026-9275-dd78347720fe" providerId="ADAL" clId="{4220F20C-B634-4C9D-8B5B-A7AD0C169A91}" dt="2024-04-29T19:40:54.930" v="10123" actId="20577"/>
        <pc:sldMkLst>
          <pc:docMk/>
          <pc:sldMk cId="3469259909" sldId="305"/>
        </pc:sldMkLst>
        <pc:spChg chg="mod">
          <ac:chgData name="Anindya Guria" userId="3aefca1e-ba8b-4026-9275-dd78347720fe" providerId="ADAL" clId="{4220F20C-B634-4C9D-8B5B-A7AD0C169A91}" dt="2024-04-29T19:34:07.386" v="9820" actId="20577"/>
          <ac:spMkLst>
            <pc:docMk/>
            <pc:sldMk cId="3469259909" sldId="305"/>
            <ac:spMk id="7" creationId="{E9758B61-466F-EC89-DE5B-F6D7E28EDE00}"/>
          </ac:spMkLst>
        </pc:spChg>
        <pc:spChg chg="add del mod">
          <ac:chgData name="Anindya Guria" userId="3aefca1e-ba8b-4026-9275-dd78347720fe" providerId="ADAL" clId="{4220F20C-B634-4C9D-8B5B-A7AD0C169A91}" dt="2024-04-29T19:35:35.415" v="9829" actId="478"/>
          <ac:spMkLst>
            <pc:docMk/>
            <pc:sldMk cId="3469259909" sldId="305"/>
            <ac:spMk id="13" creationId="{C2611662-F9BC-354A-0F9B-B796DC95A466}"/>
          </ac:spMkLst>
        </pc:spChg>
        <pc:spChg chg="add mod">
          <ac:chgData name="Anindya Guria" userId="3aefca1e-ba8b-4026-9275-dd78347720fe" providerId="ADAL" clId="{4220F20C-B634-4C9D-8B5B-A7AD0C169A91}" dt="2024-04-29T19:40:54.930" v="10123" actId="20577"/>
          <ac:spMkLst>
            <pc:docMk/>
            <pc:sldMk cId="3469259909" sldId="305"/>
            <ac:spMk id="14" creationId="{86240224-F882-11A1-2E40-E1952051E216}"/>
          </ac:spMkLst>
        </pc:spChg>
        <pc:spChg chg="add mod">
          <ac:chgData name="Anindya Guria" userId="3aefca1e-ba8b-4026-9275-dd78347720fe" providerId="ADAL" clId="{4220F20C-B634-4C9D-8B5B-A7AD0C169A91}" dt="2024-04-29T19:40:06.468" v="10044" actId="6549"/>
          <ac:spMkLst>
            <pc:docMk/>
            <pc:sldMk cId="3469259909" sldId="305"/>
            <ac:spMk id="16" creationId="{A832A106-C53C-ACC0-3587-4800245AE8E5}"/>
          </ac:spMkLst>
        </pc:spChg>
        <pc:picChg chg="add mod">
          <ac:chgData name="Anindya Guria" userId="3aefca1e-ba8b-4026-9275-dd78347720fe" providerId="ADAL" clId="{4220F20C-B634-4C9D-8B5B-A7AD0C169A91}" dt="2024-04-29T19:35:19.353" v="9827" actId="1076"/>
          <ac:picMkLst>
            <pc:docMk/>
            <pc:sldMk cId="3469259909" sldId="305"/>
            <ac:picMk id="5" creationId="{735EB81C-8BA9-BCFF-6D57-C1C2D9CB292F}"/>
          </ac:picMkLst>
        </pc:picChg>
        <pc:picChg chg="del">
          <ac:chgData name="Anindya Guria" userId="3aefca1e-ba8b-4026-9275-dd78347720fe" providerId="ADAL" clId="{4220F20C-B634-4C9D-8B5B-A7AD0C169A91}" dt="2024-04-29T19:31:08.430" v="9747" actId="478"/>
          <ac:picMkLst>
            <pc:docMk/>
            <pc:sldMk cId="3469259909" sldId="305"/>
            <ac:picMk id="8" creationId="{761DACFA-3D6C-3986-30E6-31AB5AF6740F}"/>
          </ac:picMkLst>
        </pc:picChg>
        <pc:picChg chg="add mod">
          <ac:chgData name="Anindya Guria" userId="3aefca1e-ba8b-4026-9275-dd78347720fe" providerId="ADAL" clId="{4220F20C-B634-4C9D-8B5B-A7AD0C169A91}" dt="2024-04-29T19:35:05.900" v="9825" actId="1076"/>
          <ac:picMkLst>
            <pc:docMk/>
            <pc:sldMk cId="3469259909" sldId="305"/>
            <ac:picMk id="10" creationId="{DB947397-FC03-48A2-7A20-9ABEE5AE56E7}"/>
          </ac:picMkLst>
        </pc:picChg>
        <pc:picChg chg="add mod">
          <ac:chgData name="Anindya Guria" userId="3aefca1e-ba8b-4026-9275-dd78347720fe" providerId="ADAL" clId="{4220F20C-B634-4C9D-8B5B-A7AD0C169A91}" dt="2024-04-29T19:34:59.867" v="9824" actId="1076"/>
          <ac:picMkLst>
            <pc:docMk/>
            <pc:sldMk cId="3469259909" sldId="305"/>
            <ac:picMk id="12" creationId="{0DB7D914-3CA9-91A8-59BD-380054B5523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5218" y="685801"/>
            <a:ext cx="6805016" cy="3046228"/>
          </a:xfrm>
        </p:spPr>
        <p:txBody>
          <a:bodyPr anchor="b">
            <a:normAutofit/>
          </a:bodyPr>
          <a:lstStyle>
            <a:lvl1pPr algn="ctr">
              <a:defRPr sz="3652" cap="all" spc="304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5218" y="4114800"/>
            <a:ext cx="6805016" cy="2057400"/>
          </a:xfrm>
        </p:spPr>
        <p:txBody>
          <a:bodyPr/>
          <a:lstStyle>
            <a:lvl1pPr marL="0" indent="0" algn="ctr">
              <a:buNone/>
              <a:defRPr sz="2434" i="1"/>
            </a:lvl1pPr>
            <a:lvl2pPr marL="463705" indent="0" algn="ctr">
              <a:buNone/>
              <a:defRPr sz="2028"/>
            </a:lvl2pPr>
            <a:lvl3pPr marL="927410" indent="0" algn="ctr">
              <a:buNone/>
              <a:defRPr sz="1826"/>
            </a:lvl3pPr>
            <a:lvl4pPr marL="1391115" indent="0" algn="ctr">
              <a:buNone/>
              <a:defRPr sz="1622"/>
            </a:lvl4pPr>
            <a:lvl5pPr marL="1854821" indent="0" algn="ctr">
              <a:buNone/>
              <a:defRPr sz="1622"/>
            </a:lvl5pPr>
            <a:lvl6pPr marL="2318527" indent="0" algn="ctr">
              <a:buNone/>
              <a:defRPr sz="1622"/>
            </a:lvl6pPr>
            <a:lvl7pPr marL="2782232" indent="0" algn="ctr">
              <a:buNone/>
              <a:defRPr sz="1622"/>
            </a:lvl7pPr>
            <a:lvl8pPr marL="3245937" indent="0" algn="ctr">
              <a:buNone/>
              <a:defRPr sz="1622"/>
            </a:lvl8pPr>
            <a:lvl9pPr marL="3709642" indent="0" algn="ctr">
              <a:buNone/>
              <a:defRPr sz="162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7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21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16194" y="365125"/>
            <a:ext cx="220444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02865" y="365125"/>
            <a:ext cx="648553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1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145" y="685800"/>
            <a:ext cx="7955162" cy="1371600"/>
          </a:xfrm>
        </p:spPr>
        <p:txBody>
          <a:bodyPr>
            <a:normAutofit/>
          </a:bodyPr>
          <a:lstStyle>
            <a:lvl1pPr algn="l">
              <a:defRPr sz="3246" cap="all" spc="304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2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41" y="1709744"/>
            <a:ext cx="8817770" cy="2774071"/>
          </a:xfrm>
        </p:spPr>
        <p:txBody>
          <a:bodyPr anchor="b">
            <a:normAutofit/>
          </a:bodyPr>
          <a:lstStyle>
            <a:lvl1pPr algn="ctr">
              <a:defRPr sz="547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541" y="4641624"/>
            <a:ext cx="8817770" cy="1448026"/>
          </a:xfrm>
        </p:spPr>
        <p:txBody>
          <a:bodyPr/>
          <a:lstStyle>
            <a:lvl1pPr marL="0" indent="0" algn="ctr">
              <a:buNone/>
              <a:defRPr sz="2434" i="1">
                <a:solidFill>
                  <a:schemeClr val="tx1">
                    <a:tint val="75000"/>
                  </a:schemeClr>
                </a:solidFill>
              </a:defRPr>
            </a:lvl1pPr>
            <a:lvl2pPr marL="463705" indent="0">
              <a:buNone/>
              <a:defRPr sz="2028">
                <a:solidFill>
                  <a:schemeClr val="tx1">
                    <a:tint val="75000"/>
                  </a:schemeClr>
                </a:solidFill>
              </a:defRPr>
            </a:lvl2pPr>
            <a:lvl3pPr marL="927410" indent="0">
              <a:buNone/>
              <a:defRPr sz="1826">
                <a:solidFill>
                  <a:schemeClr val="tx1">
                    <a:tint val="75000"/>
                  </a:schemeClr>
                </a:solidFill>
              </a:defRPr>
            </a:lvl3pPr>
            <a:lvl4pPr marL="1391115" indent="0">
              <a:buNone/>
              <a:defRPr sz="1622">
                <a:solidFill>
                  <a:schemeClr val="tx1">
                    <a:tint val="75000"/>
                  </a:schemeClr>
                </a:solidFill>
              </a:defRPr>
            </a:lvl4pPr>
            <a:lvl5pPr marL="1854821" indent="0">
              <a:buNone/>
              <a:defRPr sz="1622">
                <a:solidFill>
                  <a:schemeClr val="tx1">
                    <a:tint val="75000"/>
                  </a:schemeClr>
                </a:solidFill>
              </a:defRPr>
            </a:lvl5pPr>
            <a:lvl6pPr marL="2318527" indent="0">
              <a:buNone/>
              <a:defRPr sz="1622">
                <a:solidFill>
                  <a:schemeClr val="tx1">
                    <a:tint val="75000"/>
                  </a:schemeClr>
                </a:solidFill>
              </a:defRPr>
            </a:lvl6pPr>
            <a:lvl7pPr marL="2782232" indent="0">
              <a:buNone/>
              <a:defRPr sz="1622">
                <a:solidFill>
                  <a:schemeClr val="tx1">
                    <a:tint val="75000"/>
                  </a:schemeClr>
                </a:solidFill>
              </a:defRPr>
            </a:lvl7pPr>
            <a:lvl8pPr marL="3245937" indent="0">
              <a:buNone/>
              <a:defRPr sz="1622">
                <a:solidFill>
                  <a:schemeClr val="tx1">
                    <a:tint val="75000"/>
                  </a:schemeClr>
                </a:solidFill>
              </a:defRPr>
            </a:lvl8pPr>
            <a:lvl9pPr marL="3709642" indent="0">
              <a:buNone/>
              <a:defRPr sz="16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05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39" y="566278"/>
            <a:ext cx="7976567" cy="965458"/>
          </a:xfrm>
        </p:spPr>
        <p:txBody>
          <a:bodyPr/>
          <a:lstStyle>
            <a:lvl1pPr algn="ctr">
              <a:defRPr cap="all" spc="304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871" y="2057401"/>
            <a:ext cx="421914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3806" y="2057401"/>
            <a:ext cx="420682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7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9" y="365126"/>
            <a:ext cx="8617316" cy="1149350"/>
          </a:xfrm>
        </p:spPr>
        <p:txBody>
          <a:bodyPr>
            <a:normAutofit/>
          </a:bodyPr>
          <a:lstStyle>
            <a:lvl1pPr algn="ctr">
              <a:defRPr sz="3246" cap="all" spc="304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199" y="1681163"/>
            <a:ext cx="4325020" cy="823912"/>
          </a:xfrm>
        </p:spPr>
        <p:txBody>
          <a:bodyPr anchor="b"/>
          <a:lstStyle>
            <a:lvl1pPr marL="0" indent="0">
              <a:buNone/>
              <a:defRPr sz="2434" b="1" i="0"/>
            </a:lvl1pPr>
            <a:lvl2pPr marL="463705" indent="0">
              <a:buNone/>
              <a:defRPr sz="2028" b="1"/>
            </a:lvl2pPr>
            <a:lvl3pPr marL="927410" indent="0">
              <a:buNone/>
              <a:defRPr sz="1826" b="1"/>
            </a:lvl3pPr>
            <a:lvl4pPr marL="1391115" indent="0">
              <a:buNone/>
              <a:defRPr sz="1622" b="1"/>
            </a:lvl4pPr>
            <a:lvl5pPr marL="1854821" indent="0">
              <a:buNone/>
              <a:defRPr sz="1622" b="1"/>
            </a:lvl5pPr>
            <a:lvl6pPr marL="2318527" indent="0">
              <a:buNone/>
              <a:defRPr sz="1622" b="1"/>
            </a:lvl6pPr>
            <a:lvl7pPr marL="2782232" indent="0">
              <a:buNone/>
              <a:defRPr sz="1622" b="1"/>
            </a:lvl7pPr>
            <a:lvl8pPr marL="3245937" indent="0">
              <a:buNone/>
              <a:defRPr sz="1622" b="1"/>
            </a:lvl8pPr>
            <a:lvl9pPr marL="3709642" indent="0">
              <a:buNone/>
              <a:defRPr sz="16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199" y="2505075"/>
            <a:ext cx="432502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75648" y="1681163"/>
            <a:ext cx="4346318" cy="823912"/>
          </a:xfrm>
        </p:spPr>
        <p:txBody>
          <a:bodyPr anchor="b"/>
          <a:lstStyle>
            <a:lvl1pPr marL="0" indent="0">
              <a:buNone/>
              <a:defRPr sz="2434" b="1"/>
            </a:lvl1pPr>
            <a:lvl2pPr marL="463705" indent="0">
              <a:buNone/>
              <a:defRPr sz="2028" b="1"/>
            </a:lvl2pPr>
            <a:lvl3pPr marL="927410" indent="0">
              <a:buNone/>
              <a:defRPr sz="1826" b="1"/>
            </a:lvl3pPr>
            <a:lvl4pPr marL="1391115" indent="0">
              <a:buNone/>
              <a:defRPr sz="1622" b="1"/>
            </a:lvl4pPr>
            <a:lvl5pPr marL="1854821" indent="0">
              <a:buNone/>
              <a:defRPr sz="1622" b="1"/>
            </a:lvl5pPr>
            <a:lvl6pPr marL="2318527" indent="0">
              <a:buNone/>
              <a:defRPr sz="1622" b="1"/>
            </a:lvl6pPr>
            <a:lvl7pPr marL="2782232" indent="0">
              <a:buNone/>
              <a:defRPr sz="1622" b="1"/>
            </a:lvl7pPr>
            <a:lvl8pPr marL="3245937" indent="0">
              <a:buNone/>
              <a:defRPr sz="1622" b="1"/>
            </a:lvl8pPr>
            <a:lvl9pPr marL="3709642" indent="0">
              <a:buNone/>
              <a:defRPr sz="16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75648" y="2505075"/>
            <a:ext cx="434631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36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5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9" y="457200"/>
            <a:ext cx="3297344" cy="1600200"/>
          </a:xfrm>
        </p:spPr>
        <p:txBody>
          <a:bodyPr anchor="b"/>
          <a:lstStyle>
            <a:lvl1pPr>
              <a:defRPr sz="32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6320" y="987431"/>
            <a:ext cx="5175648" cy="4873625"/>
          </a:xfrm>
        </p:spPr>
        <p:txBody>
          <a:bodyPr/>
          <a:lstStyle>
            <a:lvl1pPr>
              <a:defRPr sz="3246"/>
            </a:lvl1pPr>
            <a:lvl2pPr>
              <a:defRPr sz="2840"/>
            </a:lvl2pPr>
            <a:lvl3pPr>
              <a:defRPr sz="2434"/>
            </a:lvl3pPr>
            <a:lvl4pPr>
              <a:defRPr sz="2028"/>
            </a:lvl4pPr>
            <a:lvl5pPr>
              <a:defRPr sz="2028"/>
            </a:lvl5pPr>
            <a:lvl6pPr>
              <a:defRPr sz="2028"/>
            </a:lvl6pPr>
            <a:lvl7pPr>
              <a:defRPr sz="2028"/>
            </a:lvl7pPr>
            <a:lvl8pPr>
              <a:defRPr sz="2028"/>
            </a:lvl8pPr>
            <a:lvl9pPr>
              <a:defRPr sz="20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199" y="2057400"/>
            <a:ext cx="3297344" cy="3811588"/>
          </a:xfrm>
        </p:spPr>
        <p:txBody>
          <a:bodyPr/>
          <a:lstStyle>
            <a:lvl1pPr marL="0" indent="0">
              <a:buNone/>
              <a:defRPr sz="1622"/>
            </a:lvl1pPr>
            <a:lvl2pPr marL="463705" indent="0">
              <a:buNone/>
              <a:defRPr sz="1420"/>
            </a:lvl2pPr>
            <a:lvl3pPr marL="927410" indent="0">
              <a:buNone/>
              <a:defRPr sz="1218"/>
            </a:lvl3pPr>
            <a:lvl4pPr marL="1391115" indent="0">
              <a:buNone/>
              <a:defRPr sz="1014"/>
            </a:lvl4pPr>
            <a:lvl5pPr marL="1854821" indent="0">
              <a:buNone/>
              <a:defRPr sz="1014"/>
            </a:lvl5pPr>
            <a:lvl6pPr marL="2318527" indent="0">
              <a:buNone/>
              <a:defRPr sz="1014"/>
            </a:lvl6pPr>
            <a:lvl7pPr marL="2782232" indent="0">
              <a:buNone/>
              <a:defRPr sz="1014"/>
            </a:lvl7pPr>
            <a:lvl8pPr marL="3245937" indent="0">
              <a:buNone/>
              <a:defRPr sz="1014"/>
            </a:lvl8pPr>
            <a:lvl9pPr marL="3709642" indent="0">
              <a:buNone/>
              <a:defRPr sz="10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1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9" y="457200"/>
            <a:ext cx="3297344" cy="1600200"/>
          </a:xfrm>
        </p:spPr>
        <p:txBody>
          <a:bodyPr anchor="b"/>
          <a:lstStyle>
            <a:lvl1pPr>
              <a:defRPr sz="32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6320" y="987431"/>
            <a:ext cx="5175648" cy="4873625"/>
          </a:xfrm>
        </p:spPr>
        <p:txBody>
          <a:bodyPr/>
          <a:lstStyle>
            <a:lvl1pPr marL="0" indent="0">
              <a:buNone/>
              <a:defRPr sz="3246"/>
            </a:lvl1pPr>
            <a:lvl2pPr marL="463705" indent="0">
              <a:buNone/>
              <a:defRPr sz="2840"/>
            </a:lvl2pPr>
            <a:lvl3pPr marL="927410" indent="0">
              <a:buNone/>
              <a:defRPr sz="2434"/>
            </a:lvl3pPr>
            <a:lvl4pPr marL="1391115" indent="0">
              <a:buNone/>
              <a:defRPr sz="2028"/>
            </a:lvl4pPr>
            <a:lvl5pPr marL="1854821" indent="0">
              <a:buNone/>
              <a:defRPr sz="2028"/>
            </a:lvl5pPr>
            <a:lvl6pPr marL="2318527" indent="0">
              <a:buNone/>
              <a:defRPr sz="2028"/>
            </a:lvl6pPr>
            <a:lvl7pPr marL="2782232" indent="0">
              <a:buNone/>
              <a:defRPr sz="2028"/>
            </a:lvl7pPr>
            <a:lvl8pPr marL="3245937" indent="0">
              <a:buNone/>
              <a:defRPr sz="2028"/>
            </a:lvl8pPr>
            <a:lvl9pPr marL="3709642" indent="0">
              <a:buNone/>
              <a:defRPr sz="202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199" y="2057400"/>
            <a:ext cx="3297344" cy="3811588"/>
          </a:xfrm>
        </p:spPr>
        <p:txBody>
          <a:bodyPr/>
          <a:lstStyle>
            <a:lvl1pPr marL="0" indent="0">
              <a:buNone/>
              <a:defRPr sz="1622"/>
            </a:lvl1pPr>
            <a:lvl2pPr marL="463705" indent="0">
              <a:buNone/>
              <a:defRPr sz="1420"/>
            </a:lvl2pPr>
            <a:lvl3pPr marL="927410" indent="0">
              <a:buNone/>
              <a:defRPr sz="1218"/>
            </a:lvl3pPr>
            <a:lvl4pPr marL="1391115" indent="0">
              <a:buNone/>
              <a:defRPr sz="1014"/>
            </a:lvl4pPr>
            <a:lvl5pPr marL="1854821" indent="0">
              <a:buNone/>
              <a:defRPr sz="1014"/>
            </a:lvl5pPr>
            <a:lvl6pPr marL="2318527" indent="0">
              <a:buNone/>
              <a:defRPr sz="1014"/>
            </a:lvl6pPr>
            <a:lvl7pPr marL="2782232" indent="0">
              <a:buNone/>
              <a:defRPr sz="1014"/>
            </a:lvl7pPr>
            <a:lvl8pPr marL="3245937" indent="0">
              <a:buNone/>
              <a:defRPr sz="1014"/>
            </a:lvl8pPr>
            <a:lvl9pPr marL="3709642" indent="0">
              <a:buNone/>
              <a:defRPr sz="10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145" y="685800"/>
            <a:ext cx="7955162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0143" y="2254103"/>
            <a:ext cx="7955163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885546" y="3256893"/>
            <a:ext cx="4114801" cy="344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12" cap="all" spc="304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64528" y="3256893"/>
            <a:ext cx="4114800" cy="344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12" cap="all" spc="304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1515" y="6356356"/>
            <a:ext cx="7310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2" spc="304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9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27410" rtl="0" eaLnBrk="1" latinLnBrk="0" hangingPunct="1">
        <a:lnSpc>
          <a:spcPct val="90000"/>
        </a:lnSpc>
        <a:spcBef>
          <a:spcPct val="0"/>
        </a:spcBef>
        <a:buNone/>
        <a:defRPr sz="3652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1853" indent="-231853" algn="l" defTabSz="927410" rtl="0" eaLnBrk="1" latinLnBrk="0" hangingPunct="1">
        <a:lnSpc>
          <a:spcPct val="100000"/>
        </a:lnSpc>
        <a:spcBef>
          <a:spcPts val="1014"/>
        </a:spcBef>
        <a:buSzPct val="70000"/>
        <a:buFont typeface="Arial" panose="020B0604020202020204" pitchFamily="34" charset="0"/>
        <a:buChar char="•"/>
        <a:defRPr sz="2434" kern="1200">
          <a:solidFill>
            <a:schemeClr val="tx2"/>
          </a:solidFill>
          <a:latin typeface="+mj-lt"/>
          <a:ea typeface="+mn-ea"/>
          <a:cs typeface="+mn-cs"/>
        </a:defRPr>
      </a:lvl1pPr>
      <a:lvl2pPr marL="695558" indent="-231853" algn="l" defTabSz="927410" rtl="0" eaLnBrk="1" latinLnBrk="0" hangingPunct="1">
        <a:lnSpc>
          <a:spcPct val="100000"/>
        </a:lnSpc>
        <a:spcBef>
          <a:spcPts val="508"/>
        </a:spcBef>
        <a:buSzPct val="70000"/>
        <a:buFont typeface="Arial" panose="020B0604020202020204" pitchFamily="34" charset="0"/>
        <a:buChar char="•"/>
        <a:defRPr sz="2028" kern="1200">
          <a:solidFill>
            <a:schemeClr val="tx2"/>
          </a:solidFill>
          <a:latin typeface="+mj-lt"/>
          <a:ea typeface="+mn-ea"/>
          <a:cs typeface="+mn-cs"/>
        </a:defRPr>
      </a:lvl2pPr>
      <a:lvl3pPr marL="1159263" indent="-231853" algn="l" defTabSz="927410" rtl="0" eaLnBrk="1" latinLnBrk="0" hangingPunct="1">
        <a:lnSpc>
          <a:spcPct val="100000"/>
        </a:lnSpc>
        <a:spcBef>
          <a:spcPts val="508"/>
        </a:spcBef>
        <a:buSzPct val="70000"/>
        <a:buFont typeface="Arial" panose="020B0604020202020204" pitchFamily="34" charset="0"/>
        <a:buChar char="•"/>
        <a:defRPr sz="1826" kern="1200">
          <a:solidFill>
            <a:schemeClr val="tx2"/>
          </a:solidFill>
          <a:latin typeface="+mj-lt"/>
          <a:ea typeface="+mn-ea"/>
          <a:cs typeface="+mn-cs"/>
        </a:defRPr>
      </a:lvl3pPr>
      <a:lvl4pPr marL="1622968" indent="-231853" algn="l" defTabSz="927410" rtl="0" eaLnBrk="1" latinLnBrk="0" hangingPunct="1">
        <a:lnSpc>
          <a:spcPct val="100000"/>
        </a:lnSpc>
        <a:spcBef>
          <a:spcPts val="508"/>
        </a:spcBef>
        <a:buSzPct val="70000"/>
        <a:buFont typeface="Arial" panose="020B0604020202020204" pitchFamily="34" charset="0"/>
        <a:buChar char="•"/>
        <a:defRPr sz="1622" kern="1200">
          <a:solidFill>
            <a:schemeClr val="tx2"/>
          </a:solidFill>
          <a:latin typeface="+mj-lt"/>
          <a:ea typeface="+mn-ea"/>
          <a:cs typeface="+mn-cs"/>
        </a:defRPr>
      </a:lvl4pPr>
      <a:lvl5pPr marL="2086674" indent="-231853" algn="l" defTabSz="927410" rtl="0" eaLnBrk="1" latinLnBrk="0" hangingPunct="1">
        <a:lnSpc>
          <a:spcPct val="100000"/>
        </a:lnSpc>
        <a:spcBef>
          <a:spcPts val="508"/>
        </a:spcBef>
        <a:buSzPct val="70000"/>
        <a:buFont typeface="Arial" panose="020B0604020202020204" pitchFamily="34" charset="0"/>
        <a:buChar char="•"/>
        <a:defRPr sz="1622" kern="1200">
          <a:solidFill>
            <a:schemeClr val="tx2"/>
          </a:solidFill>
          <a:latin typeface="+mj-lt"/>
          <a:ea typeface="+mn-ea"/>
          <a:cs typeface="+mn-cs"/>
        </a:defRPr>
      </a:lvl5pPr>
      <a:lvl6pPr marL="2550379" indent="-231853" algn="l" defTabSz="927410" rtl="0" eaLnBrk="1" latinLnBrk="0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1826" kern="1200">
          <a:solidFill>
            <a:schemeClr val="tx1"/>
          </a:solidFill>
          <a:latin typeface="+mn-lt"/>
          <a:ea typeface="+mn-ea"/>
          <a:cs typeface="+mn-cs"/>
        </a:defRPr>
      </a:lvl6pPr>
      <a:lvl7pPr marL="3014085" indent="-231853" algn="l" defTabSz="927410" rtl="0" eaLnBrk="1" latinLnBrk="0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1826" kern="1200">
          <a:solidFill>
            <a:schemeClr val="tx1"/>
          </a:solidFill>
          <a:latin typeface="+mn-lt"/>
          <a:ea typeface="+mn-ea"/>
          <a:cs typeface="+mn-cs"/>
        </a:defRPr>
      </a:lvl7pPr>
      <a:lvl8pPr marL="3477790" indent="-231853" algn="l" defTabSz="927410" rtl="0" eaLnBrk="1" latinLnBrk="0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1826" kern="1200">
          <a:solidFill>
            <a:schemeClr val="tx1"/>
          </a:solidFill>
          <a:latin typeface="+mn-lt"/>
          <a:ea typeface="+mn-ea"/>
          <a:cs typeface="+mn-cs"/>
        </a:defRPr>
      </a:lvl8pPr>
      <a:lvl9pPr marL="3941495" indent="-231853" algn="l" defTabSz="927410" rtl="0" eaLnBrk="1" latinLnBrk="0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18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7410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1pPr>
      <a:lvl2pPr marL="463705" algn="l" defTabSz="927410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2pPr>
      <a:lvl3pPr marL="927410" algn="l" defTabSz="927410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3pPr>
      <a:lvl4pPr marL="1391115" algn="l" defTabSz="927410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4pPr>
      <a:lvl5pPr marL="1854821" algn="l" defTabSz="927410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5pPr>
      <a:lvl6pPr marL="2318527" algn="l" defTabSz="927410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6pPr>
      <a:lvl7pPr marL="2782232" algn="l" defTabSz="927410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7pPr>
      <a:lvl8pPr marL="3245937" algn="l" defTabSz="927410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8pPr>
      <a:lvl9pPr marL="3709642" algn="l" defTabSz="927410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media" Target="../media/media7.mp4"/><Relationship Id="rId7" Type="http://schemas.openxmlformats.org/officeDocument/2006/relationships/image" Target="../media/image6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1FB7DE9-F562-4290-99B7-8C2189D6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235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23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B354F8A8-7D5A-4944-8B6C-36BBF5C0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1" y="685800"/>
            <a:ext cx="9073357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D5B20-F225-ECC1-BBAA-E20970459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190" y="3677911"/>
            <a:ext cx="6805016" cy="1265404"/>
          </a:xfrm>
        </p:spPr>
        <p:txBody>
          <a:bodyPr>
            <a:normAutofit/>
          </a:bodyPr>
          <a:lstStyle/>
          <a:p>
            <a:r>
              <a:rPr lang="en-US" sz="3400" dirty="0"/>
              <a:t>Magnetohydrodynamic Turbulence</a:t>
            </a:r>
            <a:endParaRPr lang="en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5B44A0-185C-4AE7-FD54-8E8D0152C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0287" y="5074052"/>
            <a:ext cx="5686822" cy="76111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Anindya Guria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Indian Institute of Science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April 2024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EA681-C37F-1C1E-58E0-4BBF6D6D2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673" y="998973"/>
            <a:ext cx="2758152" cy="2678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078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b="1" dirty="0"/>
              <a:t>MHD Turbulence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6E9D-8BAD-068C-86D3-B82B48BE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525" y="1836056"/>
            <a:ext cx="8695324" cy="4712848"/>
          </a:xfrm>
        </p:spPr>
        <p:txBody>
          <a:bodyPr>
            <a:normAutofit/>
          </a:bodyPr>
          <a:lstStyle/>
          <a:p>
            <a:r>
              <a:rPr lang="en-US" dirty="0"/>
              <a:t>Pioneering work done by </a:t>
            </a:r>
            <a:r>
              <a:rPr lang="en-US" b="1" dirty="0"/>
              <a:t>S. Chandrasekhar</a:t>
            </a:r>
            <a:r>
              <a:rPr lang="en-US" dirty="0"/>
              <a:t>. He derived an expression (1955b) for the evolution of spectral energy distribution: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This was based on the </a:t>
            </a:r>
            <a:r>
              <a:rPr lang="en-US" b="1" dirty="0"/>
              <a:t>Heisenberg’s model </a:t>
            </a:r>
            <a:r>
              <a:rPr lang="en-US" dirty="0"/>
              <a:t>for hydrodynamic turbulence: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13AA9-3FC9-F462-3458-DCA10993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14" y="2812371"/>
            <a:ext cx="3827072" cy="227450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F4229-3C97-5B8E-0F3B-5D79CEF7D059}"/>
              </a:ext>
            </a:extLst>
          </p:cNvPr>
          <p:cNvGrpSpPr/>
          <p:nvPr/>
        </p:nvGrpSpPr>
        <p:grpSpPr>
          <a:xfrm>
            <a:off x="2684207" y="5979505"/>
            <a:ext cx="5431960" cy="645582"/>
            <a:chOff x="2228297" y="5979505"/>
            <a:chExt cx="6050615" cy="6971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937C85-448A-66E8-EBCA-F002012D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8297" y="5979505"/>
              <a:ext cx="4250139" cy="684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7729AF-5274-2D31-CE67-8E9BB4762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8436" y="6028863"/>
              <a:ext cx="1800476" cy="647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41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1" y="-65190"/>
            <a:ext cx="8786309" cy="1391040"/>
          </a:xfrm>
        </p:spPr>
        <p:txBody>
          <a:bodyPr>
            <a:normAutofit/>
          </a:bodyPr>
          <a:lstStyle/>
          <a:p>
            <a:r>
              <a:rPr lang="en-US" b="1" dirty="0" err="1"/>
              <a:t>Iroshnikov-Kraichnan</a:t>
            </a:r>
            <a:r>
              <a:rPr lang="en-US" b="1" dirty="0"/>
              <a:t> Model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A6E9D-8BAD-068C-86D3-B82B48BE3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2525" y="1836056"/>
                <a:ext cx="8695324" cy="47128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the presence of a strong mean magnetic field, wave packets travel in </a:t>
                </a:r>
                <a:r>
                  <a:rPr lang="en-US" b="1" dirty="0"/>
                  <a:t>opposite directions along the B-field </a:t>
                </a:r>
                <a:r>
                  <a:rPr lang="en-US" dirty="0"/>
                  <a:t>with the phase velocity of </a:t>
                </a:r>
                <a:r>
                  <a:rPr lang="en-US" b="1" dirty="0"/>
                  <a:t>Alfvén waves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These wave packets </a:t>
                </a:r>
                <a:r>
                  <a:rPr lang="en-US" b="1" dirty="0"/>
                  <a:t>interact weakly</a:t>
                </a:r>
                <a:r>
                  <a:rPr lang="en-US" dirty="0"/>
                  <a:t>, and the relevant time scale is the </a:t>
                </a:r>
                <a:r>
                  <a:rPr lang="en-US" b="1" dirty="0"/>
                  <a:t>Alfvén time scale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 We assume that this is much shorter than the </a:t>
                </a:r>
                <a:r>
                  <a:rPr lang="en-US" b="1" dirty="0"/>
                  <a:t>eddy distortion time scale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energy transfer time scale is 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Energy flux of the cascade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1/4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~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𝝐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A6E9D-8BAD-068C-86D3-B82B48BE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2525" y="1836056"/>
                <a:ext cx="8695324" cy="4712848"/>
              </a:xfrm>
              <a:blipFill>
                <a:blip r:embed="rId2"/>
                <a:stretch>
                  <a:fillRect l="-351" t="-1811" b="-2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4E1BB1-CC33-558D-2F18-F9826F6B113E}"/>
              </a:ext>
            </a:extLst>
          </p:cNvPr>
          <p:cNvSpPr/>
          <p:nvPr/>
        </p:nvSpPr>
        <p:spPr>
          <a:xfrm>
            <a:off x="5206639" y="5931400"/>
            <a:ext cx="2626146" cy="617504"/>
          </a:xfrm>
          <a:prstGeom prst="rect">
            <a:avLst/>
          </a:prstGeom>
          <a:solidFill>
            <a:srgbClr val="FFCA7D">
              <a:alpha val="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22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1" y="-65190"/>
            <a:ext cx="8786309" cy="1391040"/>
          </a:xfrm>
        </p:spPr>
        <p:txBody>
          <a:bodyPr>
            <a:normAutofit/>
          </a:bodyPr>
          <a:lstStyle/>
          <a:p>
            <a:r>
              <a:rPr lang="en-US" b="1" dirty="0"/>
              <a:t>2-D MHD turbulence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6E9D-8BAD-068C-86D3-B82B48BE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403" y="1783756"/>
            <a:ext cx="8540047" cy="4712848"/>
          </a:xfrm>
        </p:spPr>
        <p:txBody>
          <a:bodyPr>
            <a:normAutofit/>
          </a:bodyPr>
          <a:lstStyle/>
          <a:p>
            <a:r>
              <a:rPr lang="en-US" dirty="0"/>
              <a:t>Investigating turbulence by </a:t>
            </a:r>
            <a:r>
              <a:rPr lang="en-US" b="1" dirty="0"/>
              <a:t>Direct Numerical Simulation</a:t>
            </a:r>
            <a:r>
              <a:rPr lang="en-US" dirty="0"/>
              <a:t> (DNS) requires high spatial resolution to capture the multi-scale effect.</a:t>
            </a:r>
          </a:p>
          <a:p>
            <a:r>
              <a:rPr lang="en-US" dirty="0"/>
              <a:t>Artificial 2-D system         higher resolution than 3-D with similar computational cost.</a:t>
            </a:r>
          </a:p>
          <a:p>
            <a:r>
              <a:rPr lang="en-US" b="1" u="sng" dirty="0"/>
              <a:t>An important peculiarity </a:t>
            </a:r>
            <a:r>
              <a:rPr lang="en-US" b="1" dirty="0"/>
              <a:t>: </a:t>
            </a:r>
            <a:r>
              <a:rPr lang="en-US" i="1" dirty="0"/>
              <a:t>Unlike ordinary turbulence in 3-D, we have </a:t>
            </a:r>
            <a:r>
              <a:rPr lang="en-US" b="1" i="1" dirty="0"/>
              <a:t>inverse cascade of Energy </a:t>
            </a:r>
            <a:r>
              <a:rPr lang="en-US" i="1" dirty="0"/>
              <a:t> in 2-D turbulence!</a:t>
            </a:r>
          </a:p>
          <a:p>
            <a:pPr marL="0" indent="0">
              <a:buNone/>
            </a:pPr>
            <a:endParaRPr lang="en-US" b="1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911809-824C-139D-6307-44EC07D0FD5E}"/>
              </a:ext>
            </a:extLst>
          </p:cNvPr>
          <p:cNvCxnSpPr/>
          <p:nvPr/>
        </p:nvCxnSpPr>
        <p:spPr>
          <a:xfrm>
            <a:off x="3906510" y="2931850"/>
            <a:ext cx="5175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D913A3-D958-667B-52F0-2CEAF116C7E3}"/>
              </a:ext>
            </a:extLst>
          </p:cNvPr>
          <p:cNvGrpSpPr/>
          <p:nvPr/>
        </p:nvGrpSpPr>
        <p:grpSpPr>
          <a:xfrm>
            <a:off x="1592185" y="4704777"/>
            <a:ext cx="7352484" cy="1791827"/>
            <a:chOff x="1043994" y="4704777"/>
            <a:chExt cx="7352484" cy="17918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17020D-98A7-5855-359C-09D59ED4612F}"/>
                </a:ext>
              </a:extLst>
            </p:cNvPr>
            <p:cNvGrpSpPr/>
            <p:nvPr/>
          </p:nvGrpSpPr>
          <p:grpSpPr>
            <a:xfrm>
              <a:off x="3719320" y="4704777"/>
              <a:ext cx="4677158" cy="1791827"/>
              <a:chOff x="2112461" y="4704777"/>
              <a:chExt cx="4677158" cy="179182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0A26A5-014E-3C5E-8867-24410F04A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6036" y="4704777"/>
                <a:ext cx="2743583" cy="5430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25E41C4-13BC-FCA8-00B5-5385D0204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6036" y="5208795"/>
                <a:ext cx="1600423" cy="62873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4B7046-C7D5-C1FF-651E-E79456210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6036" y="5829761"/>
                <a:ext cx="1333686" cy="66684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8D7004-EDD3-BA42-CA59-C7F0A9FE3088}"/>
                  </a:ext>
                </a:extLst>
              </p:cNvPr>
              <p:cNvSpPr txBox="1"/>
              <p:nvPr/>
            </p:nvSpPr>
            <p:spPr>
              <a:xfrm>
                <a:off x="2112461" y="4711780"/>
                <a:ext cx="220732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Total energy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Cross helicity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Mean-squared vector potential</a:t>
                </a:r>
                <a:endParaRPr lang="en-IN" dirty="0"/>
              </a:p>
            </p:txBody>
          </p:sp>
        </p:grp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22CDEA13-9319-1E16-92E5-C6EE8364DACE}"/>
                </a:ext>
              </a:extLst>
            </p:cNvPr>
            <p:cNvSpPr/>
            <p:nvPr/>
          </p:nvSpPr>
          <p:spPr>
            <a:xfrm>
              <a:off x="3329126" y="4770744"/>
              <a:ext cx="390194" cy="1695362"/>
            </a:xfrm>
            <a:prstGeom prst="leftBrace">
              <a:avLst>
                <a:gd name="adj1" fmla="val 49287"/>
                <a:gd name="adj2" fmla="val 46334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D5E6D2-CB82-1D93-64BF-9C0D730C46C3}"/>
                </a:ext>
              </a:extLst>
            </p:cNvPr>
            <p:cNvSpPr txBox="1"/>
            <p:nvPr/>
          </p:nvSpPr>
          <p:spPr>
            <a:xfrm>
              <a:off x="1043994" y="5183430"/>
              <a:ext cx="23880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Invariant quantities in </a:t>
              </a:r>
            </a:p>
            <a:p>
              <a:pPr algn="ctr"/>
              <a:r>
                <a:rPr lang="en-US" dirty="0"/>
                <a:t>ideal 2-D MHD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51905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6B641-C3A8-472D-1C51-110E315C47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978636" y="65269"/>
            <a:ext cx="5997523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58B61-466F-EC89-DE5B-F6D7E28ED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198" y="1468806"/>
            <a:ext cx="4985543" cy="22534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In the scope of this project, I wrote a </a:t>
            </a:r>
            <a:r>
              <a:rPr lang="en-US" b="1" dirty="0"/>
              <a:t>GPU</a:t>
            </a:r>
            <a:r>
              <a:rPr lang="en-US" dirty="0"/>
              <a:t>-enabled </a:t>
            </a:r>
            <a:r>
              <a:rPr lang="en-US" b="1" dirty="0"/>
              <a:t>Python</a:t>
            </a:r>
            <a:r>
              <a:rPr lang="en-US" dirty="0"/>
              <a:t> code to simulate MHD turbulence using  </a:t>
            </a:r>
            <a:r>
              <a:rPr lang="en-US" b="1" dirty="0"/>
              <a:t>Pseudospectral</a:t>
            </a:r>
            <a:r>
              <a:rPr lang="en-US" dirty="0"/>
              <a:t> </a:t>
            </a:r>
            <a:r>
              <a:rPr lang="en-US" b="1" dirty="0"/>
              <a:t>algorithm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98B51-5F35-A418-9F09-50371998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103" y="207031"/>
            <a:ext cx="3269400" cy="6443938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2997C7F-6F51-4422-D00B-DC095534484D}"/>
              </a:ext>
            </a:extLst>
          </p:cNvPr>
          <p:cNvSpPr txBox="1">
            <a:spLocks/>
          </p:cNvSpPr>
          <p:nvPr/>
        </p:nvSpPr>
        <p:spPr>
          <a:xfrm>
            <a:off x="1395643" y="3861067"/>
            <a:ext cx="4263285" cy="1616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853" indent="-231853" algn="l" defTabSz="927410" rtl="0" eaLnBrk="1" latinLnBrk="0" hangingPunct="1">
              <a:lnSpc>
                <a:spcPct val="100000"/>
              </a:lnSpc>
              <a:spcBef>
                <a:spcPts val="1014"/>
              </a:spcBef>
              <a:buSzPct val="70000"/>
              <a:buFont typeface="Arial" panose="020B0604020202020204" pitchFamily="34" charset="0"/>
              <a:buChar char="•"/>
              <a:defRPr sz="2434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95558" indent="-231853" algn="l" defTabSz="927410" rtl="0" eaLnBrk="1" latinLnBrk="0" hangingPunct="1">
              <a:lnSpc>
                <a:spcPct val="100000"/>
              </a:lnSpc>
              <a:spcBef>
                <a:spcPts val="508"/>
              </a:spcBef>
              <a:buSzPct val="70000"/>
              <a:buFont typeface="Arial" panose="020B0604020202020204" pitchFamily="34" charset="0"/>
              <a:buChar char="•"/>
              <a:defRPr sz="2028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59263" indent="-231853" algn="l" defTabSz="927410" rtl="0" eaLnBrk="1" latinLnBrk="0" hangingPunct="1">
              <a:lnSpc>
                <a:spcPct val="100000"/>
              </a:lnSpc>
              <a:spcBef>
                <a:spcPts val="508"/>
              </a:spcBef>
              <a:buSzPct val="70000"/>
              <a:buFont typeface="Arial" panose="020B0604020202020204" pitchFamily="34" charset="0"/>
              <a:buChar char="•"/>
              <a:defRPr sz="1826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22968" indent="-231853" algn="l" defTabSz="927410" rtl="0" eaLnBrk="1" latinLnBrk="0" hangingPunct="1">
              <a:lnSpc>
                <a:spcPct val="100000"/>
              </a:lnSpc>
              <a:spcBef>
                <a:spcPts val="508"/>
              </a:spcBef>
              <a:buSzPct val="70000"/>
              <a:buFont typeface="Arial" panose="020B0604020202020204" pitchFamily="34" charset="0"/>
              <a:buChar char="•"/>
              <a:defRPr sz="1622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86674" indent="-231853" algn="l" defTabSz="927410" rtl="0" eaLnBrk="1" latinLnBrk="0" hangingPunct="1">
              <a:lnSpc>
                <a:spcPct val="100000"/>
              </a:lnSpc>
              <a:spcBef>
                <a:spcPts val="508"/>
              </a:spcBef>
              <a:buSzPct val="70000"/>
              <a:buFont typeface="Arial" panose="020B0604020202020204" pitchFamily="34" charset="0"/>
              <a:buChar char="•"/>
              <a:defRPr sz="1622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50379" indent="-231853" algn="l" defTabSz="927410" rtl="0" eaLnBrk="1" latinLnBrk="0" hangingPunct="1">
              <a:lnSpc>
                <a:spcPct val="90000"/>
              </a:lnSpc>
              <a:spcBef>
                <a:spcPts val="508"/>
              </a:spcBef>
              <a:buFont typeface="Arial" panose="020B0604020202020204" pitchFamily="34" charset="0"/>
              <a:buChar char="•"/>
              <a:defRPr sz="18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4085" indent="-231853" algn="l" defTabSz="927410" rtl="0" eaLnBrk="1" latinLnBrk="0" hangingPunct="1">
              <a:lnSpc>
                <a:spcPct val="90000"/>
              </a:lnSpc>
              <a:spcBef>
                <a:spcPts val="508"/>
              </a:spcBef>
              <a:buFont typeface="Arial" panose="020B0604020202020204" pitchFamily="34" charset="0"/>
              <a:buChar char="•"/>
              <a:defRPr sz="18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7790" indent="-231853" algn="l" defTabSz="927410" rtl="0" eaLnBrk="1" latinLnBrk="0" hangingPunct="1">
              <a:lnSpc>
                <a:spcPct val="90000"/>
              </a:lnSpc>
              <a:spcBef>
                <a:spcPts val="508"/>
              </a:spcBef>
              <a:buFont typeface="Arial" panose="020B0604020202020204" pitchFamily="34" charset="0"/>
              <a:buChar char="•"/>
              <a:defRPr sz="18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1495" indent="-231853" algn="l" defTabSz="927410" rtl="0" eaLnBrk="1" latinLnBrk="0" hangingPunct="1">
              <a:lnSpc>
                <a:spcPct val="90000"/>
              </a:lnSpc>
              <a:spcBef>
                <a:spcPts val="508"/>
              </a:spcBef>
              <a:buFont typeface="Arial" panose="020B0604020202020204" pitchFamily="34" charset="0"/>
              <a:buChar char="•"/>
              <a:defRPr sz="18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 will discuss the numerical method and show some of the results I obtained!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1284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The Pseudo-spectral algorithm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58B61-466F-EC89-DE5B-F6D7E28ED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723" y="1783668"/>
            <a:ext cx="9085301" cy="3578414"/>
          </a:xfrm>
        </p:spPr>
        <p:txBody>
          <a:bodyPr/>
          <a:lstStyle/>
          <a:p>
            <a:r>
              <a:rPr lang="en-US" dirty="0"/>
              <a:t>It is method of solving coupled non-linear partial differential equations by Fourier transforming the spatial dependence into wave-vector space.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732E6E-4C38-1B2B-6677-E348B61EE350}"/>
              </a:ext>
            </a:extLst>
          </p:cNvPr>
          <p:cNvGrpSpPr/>
          <p:nvPr/>
        </p:nvGrpSpPr>
        <p:grpSpPr>
          <a:xfrm>
            <a:off x="2080845" y="2794657"/>
            <a:ext cx="6595660" cy="1720890"/>
            <a:chOff x="2477660" y="2918258"/>
            <a:chExt cx="6595660" cy="17208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3888C3-095C-A565-7413-9CF82C895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0974" y="2918258"/>
              <a:ext cx="3305054" cy="81698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109282-A0EE-B723-DE00-38C187D0BE37}"/>
                </a:ext>
              </a:extLst>
            </p:cNvPr>
            <p:cNvGrpSpPr/>
            <p:nvPr/>
          </p:nvGrpSpPr>
          <p:grpSpPr>
            <a:xfrm>
              <a:off x="2477660" y="4135131"/>
              <a:ext cx="1844174" cy="504017"/>
              <a:chOff x="2792025" y="3925019"/>
              <a:chExt cx="1380227" cy="879894"/>
            </a:xfrm>
          </p:grpSpPr>
          <p:sp>
            <p:nvSpPr>
              <p:cNvPr id="8" name="Callout: Bent Line 7">
                <a:extLst>
                  <a:ext uri="{FF2B5EF4-FFF2-40B4-BE49-F238E27FC236}">
                    <a16:creationId xmlns:a16="http://schemas.microsoft.com/office/drawing/2014/main" id="{94EDF575-20FB-6E68-13A0-AA84D5C4353F}"/>
                  </a:ext>
                </a:extLst>
              </p:cNvPr>
              <p:cNvSpPr/>
              <p:nvPr/>
            </p:nvSpPr>
            <p:spPr>
              <a:xfrm rot="10800000">
                <a:off x="2792025" y="3925019"/>
                <a:ext cx="1380227" cy="879894"/>
              </a:xfrm>
              <a:prstGeom prst="borderCallout2">
                <a:avLst>
                  <a:gd name="adj1" fmla="val 46933"/>
                  <a:gd name="adj2" fmla="val -2091"/>
                  <a:gd name="adj3" fmla="val 46933"/>
                  <a:gd name="adj4" fmla="val -17772"/>
                  <a:gd name="adj5" fmla="val 158263"/>
                  <a:gd name="adj6" fmla="val -39832"/>
                </a:avLst>
              </a:prstGeom>
              <a:solidFill>
                <a:srgbClr val="FFEAC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57D89-1B7D-15C8-E72A-564341364C77}"/>
                  </a:ext>
                </a:extLst>
              </p:cNvPr>
              <p:cNvSpPr txBox="1"/>
              <p:nvPr/>
            </p:nvSpPr>
            <p:spPr>
              <a:xfrm>
                <a:off x="2826532" y="4041799"/>
                <a:ext cx="1345720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operators</a:t>
                </a:r>
                <a:endParaRPr lang="en-IN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44F0E9-4268-D046-76FB-B4A6115ADB84}"/>
                </a:ext>
              </a:extLst>
            </p:cNvPr>
            <p:cNvGrpSpPr/>
            <p:nvPr/>
          </p:nvGrpSpPr>
          <p:grpSpPr>
            <a:xfrm>
              <a:off x="6763419" y="4135129"/>
              <a:ext cx="2309901" cy="504017"/>
              <a:chOff x="6486067" y="4135131"/>
              <a:chExt cx="2309901" cy="504017"/>
            </a:xfrm>
          </p:grpSpPr>
          <p:sp>
            <p:nvSpPr>
              <p:cNvPr id="12" name="Callout: Bent Line 11">
                <a:extLst>
                  <a:ext uri="{FF2B5EF4-FFF2-40B4-BE49-F238E27FC236}">
                    <a16:creationId xmlns:a16="http://schemas.microsoft.com/office/drawing/2014/main" id="{74B4846A-506A-9FC3-5FF8-37F69A0B91B4}"/>
                  </a:ext>
                </a:extLst>
              </p:cNvPr>
              <p:cNvSpPr/>
              <p:nvPr/>
            </p:nvSpPr>
            <p:spPr>
              <a:xfrm>
                <a:off x="6486067" y="4135131"/>
                <a:ext cx="2174853" cy="504017"/>
              </a:xfrm>
              <a:prstGeom prst="borderCallout2">
                <a:avLst>
                  <a:gd name="adj1" fmla="val 40087"/>
                  <a:gd name="adj2" fmla="val -2488"/>
                  <a:gd name="adj3" fmla="val 41798"/>
                  <a:gd name="adj4" fmla="val -16185"/>
                  <a:gd name="adj5" fmla="val -59102"/>
                  <a:gd name="adj6" fmla="val -26743"/>
                </a:avLst>
              </a:prstGeom>
              <a:solidFill>
                <a:srgbClr val="FFEAC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47BA89-94E7-8149-8AB9-CC2066C7AB02}"/>
                  </a:ext>
                </a:extLst>
              </p:cNvPr>
              <p:cNvSpPr txBox="1"/>
              <p:nvPr/>
            </p:nvSpPr>
            <p:spPr>
              <a:xfrm>
                <a:off x="6486067" y="4202921"/>
                <a:ext cx="2309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Non-linear operators</a:t>
                </a:r>
                <a:endParaRPr lang="en-IN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900DA9-7F79-F413-4856-782898C6B946}"/>
                  </a:ext>
                </a:extLst>
              </p:cNvPr>
              <p:cNvSpPr txBox="1"/>
              <p:nvPr/>
            </p:nvSpPr>
            <p:spPr>
              <a:xfrm>
                <a:off x="1184777" y="4830792"/>
                <a:ext cx="8235265" cy="1590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34" dirty="0">
                    <a:solidFill>
                      <a:schemeClr val="tx2"/>
                    </a:solidFill>
                    <a:latin typeface="+mj-lt"/>
                  </a:rPr>
                  <a:t>The time integration is done for the Fourier components themselves.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34" dirty="0">
                    <a:solidFill>
                      <a:schemeClr val="tx2"/>
                    </a:solidFill>
                    <a:latin typeface="+mj-lt"/>
                  </a:rPr>
                  <a:t>The linear terms are particularly easy as they simplify to multiplication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34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34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34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34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e>
                      <m:sup>
                        <m:r>
                          <a:rPr lang="en-US" sz="2434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sz="2434" dirty="0">
                    <a:solidFill>
                      <a:schemeClr val="tx2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900DA9-7F79-F413-4856-782898C6B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777" y="4830792"/>
                <a:ext cx="8235265" cy="1590692"/>
              </a:xfrm>
              <a:prstGeom prst="rect">
                <a:avLst/>
              </a:prstGeom>
              <a:blipFill>
                <a:blip r:embed="rId3"/>
                <a:stretch>
                  <a:fillRect l="-1036" t="-3065" b="-8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185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The Pseudo-spectral algorithm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58B61-466F-EC89-DE5B-F6D7E28ED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25" y="1783668"/>
            <a:ext cx="9333861" cy="16453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34" dirty="0">
                <a:solidFill>
                  <a:schemeClr val="tx2"/>
                </a:solidFill>
                <a:latin typeface="+mj-lt"/>
              </a:rPr>
              <a:t>To evaluate the non-linear terms, we need to inverse transform to the real space, compute them and forward transform back to the Fourier space.</a:t>
            </a:r>
          </a:p>
          <a:p>
            <a:pPr marL="0" indent="0">
              <a:buNone/>
            </a:pPr>
            <a:endParaRPr lang="en-IN" sz="2434" dirty="0">
              <a:solidFill>
                <a:schemeClr val="tx2"/>
              </a:solidFill>
              <a:latin typeface="+mj-lt"/>
            </a:endParaRPr>
          </a:p>
          <a:p>
            <a:endParaRPr lang="en-US" dirty="0"/>
          </a:p>
          <a:p>
            <a:pPr marL="0" indent="0">
              <a:buNone/>
            </a:pPr>
            <a:endParaRPr lang="en-IN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B514F5-9A7A-7710-14C4-1722DE7636B8}"/>
              </a:ext>
            </a:extLst>
          </p:cNvPr>
          <p:cNvGrpSpPr/>
          <p:nvPr/>
        </p:nvGrpSpPr>
        <p:grpSpPr>
          <a:xfrm>
            <a:off x="3120747" y="3128920"/>
            <a:ext cx="4010585" cy="1321815"/>
            <a:chOff x="3120747" y="3128920"/>
            <a:chExt cx="4010585" cy="13218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648680-1A49-ABEA-1956-AEDC19D49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0747" y="3128920"/>
              <a:ext cx="3982006" cy="60015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94DE1A-9AD7-31BB-285F-8CD9F5012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0747" y="3821997"/>
              <a:ext cx="4010585" cy="62873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18EE3F-5E92-0729-46A9-0BD187C53F17}"/>
              </a:ext>
            </a:extLst>
          </p:cNvPr>
          <p:cNvGrpSpPr/>
          <p:nvPr/>
        </p:nvGrpSpPr>
        <p:grpSpPr>
          <a:xfrm>
            <a:off x="2883806" y="3046350"/>
            <a:ext cx="4658375" cy="2180031"/>
            <a:chOff x="2830540" y="4393199"/>
            <a:chExt cx="4658375" cy="21800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89A85B-1795-2070-A4B4-B9D5F65E1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0540" y="4393199"/>
              <a:ext cx="4658375" cy="7621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F25A47-DC2B-1E63-C595-B70DEABBF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0540" y="5219266"/>
              <a:ext cx="2333951" cy="60015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4872EC-61E2-8ECF-F576-57D2D3C5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0540" y="5992124"/>
              <a:ext cx="3296110" cy="581106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1D64033-3863-DE6A-2569-A562D2E86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357" y="3742620"/>
            <a:ext cx="5525271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4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 err="1"/>
              <a:t>Dealiasing</a:t>
            </a:r>
            <a:r>
              <a:rPr lang="en-US" dirty="0"/>
              <a:t> for stability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BCE43F4-0C7A-4B99-2B74-DCB198059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4733" y="1925629"/>
                <a:ext cx="8712948" cy="3918098"/>
              </a:xfrm>
            </p:spPr>
            <p:txBody>
              <a:bodyPr/>
              <a:lstStyle/>
              <a:p>
                <a:r>
                  <a:rPr lang="en-US" dirty="0"/>
                  <a:t>While numerically performing the Fast Fourier Transforms, often the theoretical very high frequency (close to </a:t>
                </a:r>
                <a:r>
                  <a:rPr lang="en-US" u="sng" dirty="0"/>
                  <a:t>Nyquist frequency</a:t>
                </a:r>
                <a:r>
                  <a:rPr lang="en-US" dirty="0"/>
                  <a:t>) noise can affect the lower frequency modes due to discretization error on a finite grid. </a:t>
                </a:r>
                <a:r>
                  <a:rPr lang="en-US" b="1" i="1" dirty="0"/>
                  <a:t>This is called aliasing!</a:t>
                </a:r>
              </a:p>
              <a:p>
                <a:endParaRPr lang="en-US" dirty="0"/>
              </a:p>
              <a:p>
                <a:r>
                  <a:rPr lang="en-US" dirty="0"/>
                  <a:t>It is therefore a common numerical practice to set Fourier components of all modes higher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dirty="0"/>
                  <a:t> to zero. </a:t>
                </a:r>
              </a:p>
              <a:p>
                <a:pPr marL="0" indent="0" algn="ctr">
                  <a:buNone/>
                </a:pPr>
                <a:r>
                  <a:rPr lang="en-IN" b="1" i="1" dirty="0"/>
                  <a:t>This process is called de-aliasing </a:t>
                </a:r>
                <a:r>
                  <a:rPr lang="en-IN" b="1" u="sng" dirty="0"/>
                  <a:t>(Orszag’s 2/3</a:t>
                </a:r>
                <a:r>
                  <a:rPr lang="en-IN" b="1" u="sng" baseline="30000" dirty="0"/>
                  <a:t>rd</a:t>
                </a:r>
                <a:r>
                  <a:rPr lang="en-IN" b="1" u="sng" dirty="0"/>
                  <a:t> rule)</a:t>
                </a:r>
                <a:endParaRPr lang="en-IN" u="sn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BCE43F4-0C7A-4B99-2B74-DCB198059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4733" y="1925629"/>
                <a:ext cx="8712948" cy="3918098"/>
              </a:xfrm>
              <a:blipFill>
                <a:blip r:embed="rId2"/>
                <a:stretch>
                  <a:fillRect l="-350" t="-12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524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Simulation setup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AAC690DE-EA9E-E3BD-C9F9-4BBB5AE8D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34259" y="1918934"/>
                <a:ext cx="4522347" cy="4268799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I initialized the velocity and magnetic field from a </a:t>
                </a:r>
                <a:r>
                  <a:rPr lang="en-US" b="1" dirty="0"/>
                  <a:t>given spectrum </a:t>
                </a:r>
                <a:r>
                  <a:rPr lang="en-US" dirty="0"/>
                  <a:t>by choosing uniformly </a:t>
                </a:r>
                <a:r>
                  <a:rPr lang="en-US" b="1" dirty="0"/>
                  <a:t>random phases </a:t>
                </a:r>
                <a:r>
                  <a:rPr lang="en-US" dirty="0"/>
                  <a:t>and </a:t>
                </a:r>
                <a:r>
                  <a:rPr lang="en-US" i="1" u="sng" dirty="0"/>
                  <a:t>inverse transforming</a:t>
                </a:r>
                <a:r>
                  <a:rPr lang="en-US" dirty="0"/>
                  <a:t> to real space.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i="1" dirty="0"/>
                  <a:t>This spectral distribution is theoretically motivated from the </a:t>
                </a:r>
                <a:r>
                  <a:rPr lang="en-US" b="1" i="1" dirty="0"/>
                  <a:t>Gibb’s principle</a:t>
                </a:r>
                <a:r>
                  <a:rPr lang="en-US" i="1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=0.98 </m:t>
                    </m:r>
                  </m:oMath>
                </a14:m>
                <a:endParaRPr lang="en-IN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endParaRPr lang="en-IN" i="1" dirty="0"/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AAC690DE-EA9E-E3BD-C9F9-4BBB5AE8D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34259" y="1918934"/>
                <a:ext cx="4522347" cy="4268799"/>
              </a:xfrm>
              <a:blipFill>
                <a:blip r:embed="rId2"/>
                <a:stretch>
                  <a:fillRect l="-1482" t="-1286" r="-1348" b="-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171C08D-06E9-BDB7-FB2A-FAD1AD48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42" y="3615796"/>
            <a:ext cx="2180577" cy="62025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BEDA47-DEA9-05B8-B787-1394CD732D55}"/>
              </a:ext>
            </a:extLst>
          </p:cNvPr>
          <p:cNvCxnSpPr/>
          <p:nvPr/>
        </p:nvCxnSpPr>
        <p:spPr>
          <a:xfrm>
            <a:off x="5534260" y="1828800"/>
            <a:ext cx="0" cy="4838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EDB145-4727-347C-DCE9-87173A9ED688}"/>
                  </a:ext>
                </a:extLst>
              </p:cNvPr>
              <p:cNvSpPr txBox="1"/>
              <p:nvPr/>
            </p:nvSpPr>
            <p:spPr>
              <a:xfrm>
                <a:off x="875273" y="1927813"/>
                <a:ext cx="4522347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3B3521"/>
                    </a:solidFill>
                    <a:latin typeface="Goudy Old Style"/>
                  </a:rPr>
                  <a:t>I have assumed </a:t>
                </a:r>
                <a:r>
                  <a:rPr lang="en-US" sz="2300" b="1" i="1" u="sng" dirty="0">
                    <a:solidFill>
                      <a:srgbClr val="3B3521"/>
                    </a:solidFill>
                    <a:latin typeface="Goudy Old Style"/>
                  </a:rPr>
                  <a:t>periodic boundary conditions.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300" i="1" u="sng" dirty="0">
                  <a:solidFill>
                    <a:srgbClr val="3B3521"/>
                  </a:solidFill>
                  <a:latin typeface="Goudy Old Styl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i="1" u="sng" dirty="0">
                    <a:solidFill>
                      <a:srgbClr val="3B3521"/>
                    </a:solidFill>
                    <a:latin typeface="Goudy Old Style"/>
                  </a:rPr>
                  <a:t>Integration scheme</a:t>
                </a:r>
                <a:r>
                  <a:rPr lang="en-US" sz="2300" i="1" dirty="0">
                    <a:solidFill>
                      <a:srgbClr val="3B3521"/>
                    </a:solidFill>
                    <a:latin typeface="Goudy Old Style"/>
                  </a:rPr>
                  <a:t>: </a:t>
                </a:r>
                <a:r>
                  <a:rPr lang="en-US" sz="2300" b="1" dirty="0">
                    <a:solidFill>
                      <a:srgbClr val="3B3521"/>
                    </a:solidFill>
                    <a:latin typeface="Goudy Old Style"/>
                  </a:rPr>
                  <a:t>Exponential time-differencing method.</a:t>
                </a:r>
                <a:endParaRPr lang="en-US" sz="2300" dirty="0">
                  <a:solidFill>
                    <a:srgbClr val="3B3521"/>
                  </a:solidFill>
                  <a:latin typeface="Goudy Old Styl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300" i="1" dirty="0">
                  <a:solidFill>
                    <a:srgbClr val="3B3521"/>
                  </a:solidFill>
                  <a:latin typeface="Goudy Old Styl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300" i="1" dirty="0">
                  <a:solidFill>
                    <a:srgbClr val="3B3521"/>
                  </a:solidFill>
                  <a:latin typeface="Goudy Old Styl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300" i="1" u="sng" dirty="0">
                  <a:solidFill>
                    <a:srgbClr val="3B3521"/>
                  </a:solidFill>
                  <a:latin typeface="Goudy Old Styl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i="1" u="sng" dirty="0">
                    <a:solidFill>
                      <a:srgbClr val="3B3521"/>
                    </a:solidFill>
                    <a:latin typeface="Goudy Old Style"/>
                  </a:rPr>
                  <a:t>Kinematic viscosity</a:t>
                </a:r>
                <a:r>
                  <a:rPr lang="en-US" sz="2300" dirty="0">
                    <a:solidFill>
                      <a:srgbClr val="3B3521"/>
                    </a:solidFill>
                    <a:latin typeface="Goudy Old Style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3B352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300" b="0" i="1" smtClean="0">
                        <a:solidFill>
                          <a:srgbClr val="3B35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3B35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3B35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3B35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sz="2300" i="1" u="sng" dirty="0">
                  <a:solidFill>
                    <a:srgbClr val="3B3521"/>
                  </a:solidFill>
                  <a:latin typeface="Goudy Old Styl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i="1" u="sng" dirty="0">
                    <a:solidFill>
                      <a:srgbClr val="3B3521"/>
                    </a:solidFill>
                    <a:latin typeface="Goudy Old Style"/>
                  </a:rPr>
                  <a:t>Magnetic diffusivity</a:t>
                </a:r>
                <a:r>
                  <a:rPr lang="en-US" sz="2300" i="1" dirty="0">
                    <a:solidFill>
                      <a:srgbClr val="3B3521"/>
                    </a:solidFill>
                    <a:latin typeface="Goudy Old Style"/>
                  </a:rPr>
                  <a:t> </a:t>
                </a:r>
                <a:r>
                  <a:rPr lang="en-US" sz="2300" dirty="0">
                    <a:solidFill>
                      <a:srgbClr val="3B3521"/>
                    </a:solidFill>
                    <a:latin typeface="Goudy Old Style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3B352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300" b="0" i="1" smtClean="0">
                        <a:solidFill>
                          <a:srgbClr val="3B35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3B35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3B35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3B35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sz="2300" i="1" u="sng" dirty="0">
                  <a:solidFill>
                    <a:srgbClr val="3B3521"/>
                  </a:solidFill>
                  <a:latin typeface="Goudy Old Styl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i="1" u="sng" dirty="0">
                    <a:solidFill>
                      <a:srgbClr val="3B3521"/>
                    </a:solidFill>
                    <a:latin typeface="Goudy Old Style"/>
                  </a:rPr>
                  <a:t>Time step</a:t>
                </a:r>
                <a:r>
                  <a:rPr lang="en-US" sz="2300" i="1" dirty="0">
                    <a:solidFill>
                      <a:srgbClr val="3B3521"/>
                    </a:solidFill>
                    <a:latin typeface="Goudy Old Style"/>
                  </a:rPr>
                  <a:t> 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i="1" u="sng" dirty="0">
                    <a:solidFill>
                      <a:srgbClr val="3B3521"/>
                    </a:solidFill>
                    <a:latin typeface="Goudy Old Style"/>
                  </a:rPr>
                  <a:t>Total time</a:t>
                </a:r>
                <a:r>
                  <a:rPr lang="en-US" sz="2300" i="1" dirty="0">
                    <a:solidFill>
                      <a:srgbClr val="3B3521"/>
                    </a:solidFill>
                    <a:latin typeface="Goudy Old Style"/>
                  </a:rPr>
                  <a:t> = 1000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i="1" u="sng" dirty="0">
                    <a:solidFill>
                      <a:srgbClr val="3B3521"/>
                    </a:solidFill>
                    <a:latin typeface="Goudy Old Style"/>
                  </a:rPr>
                  <a:t>Grid</a:t>
                </a:r>
                <a:r>
                  <a:rPr lang="en-US" sz="2300" i="1" dirty="0">
                    <a:solidFill>
                      <a:srgbClr val="3B3521"/>
                    </a:solidFill>
                    <a:latin typeface="Goudy Old Style"/>
                  </a:rPr>
                  <a:t> </a:t>
                </a:r>
                <a:r>
                  <a:rPr lang="en-US" sz="2300" dirty="0">
                    <a:solidFill>
                      <a:srgbClr val="3B3521"/>
                    </a:solidFill>
                    <a:latin typeface="Goudy Old Style"/>
                  </a:rPr>
                  <a:t>= 2048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3B35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300" dirty="0">
                    <a:solidFill>
                      <a:srgbClr val="3B3521"/>
                    </a:solidFill>
                    <a:latin typeface="Goudy Old Style"/>
                  </a:rPr>
                  <a:t> 2048</a:t>
                </a:r>
                <a:endParaRPr lang="en-US" sz="2300" i="1" u="sng" dirty="0">
                  <a:solidFill>
                    <a:srgbClr val="3B3521"/>
                  </a:solidFill>
                  <a:latin typeface="Goudy Old Styl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300" i="1" u="sng" dirty="0">
                  <a:solidFill>
                    <a:srgbClr val="3B3521"/>
                  </a:solidFill>
                  <a:latin typeface="Goudy Old Styl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EDB145-4727-347C-DCE9-87173A9ED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73" y="1927813"/>
                <a:ext cx="4522347" cy="5324535"/>
              </a:xfrm>
              <a:prstGeom prst="rect">
                <a:avLst/>
              </a:prstGeom>
              <a:blipFill>
                <a:blip r:embed="rId4"/>
                <a:stretch>
                  <a:fillRect l="-1619" t="-915" r="-26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5A4843C-24EC-8ABF-915C-737865CF3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73" y="3899679"/>
            <a:ext cx="4213031" cy="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2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Results - I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9108803-7715-3DFE-1AD2-CDA84599F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999" y="5568554"/>
            <a:ext cx="8787829" cy="1135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err="1"/>
              <a:t>hhh</a:t>
            </a:r>
            <a:endParaRPr lang="en-IN" b="1" dirty="0"/>
          </a:p>
        </p:txBody>
      </p:sp>
      <p:pic>
        <p:nvPicPr>
          <p:cNvPr id="7" name="pseudoSpectraMHD_test_8_low_visc_high_w_current_density">
            <a:hlinkClick r:id="" action="ppaction://media"/>
            <a:extLst>
              <a:ext uri="{FF2B5EF4-FFF2-40B4-BE49-F238E27FC236}">
                <a16:creationId xmlns:a16="http://schemas.microsoft.com/office/drawing/2014/main" id="{0F31D356-F789-9611-89F7-E7394D4DF5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164" t="8066" r="5448" b="5050"/>
          <a:stretch/>
        </p:blipFill>
        <p:spPr>
          <a:xfrm>
            <a:off x="1156999" y="1680086"/>
            <a:ext cx="4927106" cy="4955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C4B9A-5BAD-C6D5-B2F3-2AB57504556A}"/>
              </a:ext>
            </a:extLst>
          </p:cNvPr>
          <p:cNvSpPr txBox="1"/>
          <p:nvPr/>
        </p:nvSpPr>
        <p:spPr>
          <a:xfrm>
            <a:off x="6000686" y="1958020"/>
            <a:ext cx="402756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latin typeface="+mj-lt"/>
              </a:rPr>
              <a:t>Current density </a:t>
            </a:r>
            <a:r>
              <a:rPr lang="en-US" sz="2000" b="1" dirty="0">
                <a:latin typeface="+mj-lt"/>
              </a:rPr>
              <a:t>evolution with time</a:t>
            </a:r>
            <a:endParaRPr lang="en-US" sz="2000" dirty="0">
              <a:latin typeface="+mj-lt"/>
            </a:endParaRPr>
          </a:p>
          <a:p>
            <a:pPr algn="ctr"/>
            <a:endParaRPr lang="en-US" i="1" dirty="0">
              <a:latin typeface="+mj-lt"/>
            </a:endParaRPr>
          </a:p>
          <a:p>
            <a:pPr algn="ctr"/>
            <a:r>
              <a:rPr lang="en-US" i="1" dirty="0">
                <a:latin typeface="+mj-lt"/>
              </a:rPr>
              <a:t>Notice how there is formation of flat current sheets</a:t>
            </a:r>
            <a:endParaRPr lang="en-IN" i="1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7E0BB3-4F86-7FC1-CE80-A89880CFC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59" y="3221698"/>
            <a:ext cx="2786414" cy="2914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DCDC85-516B-2DCF-39ED-87933890FB43}"/>
              </a:ext>
            </a:extLst>
          </p:cNvPr>
          <p:cNvSpPr txBox="1"/>
          <p:nvPr/>
        </p:nvSpPr>
        <p:spPr>
          <a:xfrm>
            <a:off x="1779914" y="6411285"/>
            <a:ext cx="353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My simulation</a:t>
            </a:r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767CA-A478-84AE-E2ED-95E5408A27F1}"/>
              </a:ext>
            </a:extLst>
          </p:cNvPr>
          <p:cNvSpPr txBox="1"/>
          <p:nvPr/>
        </p:nvSpPr>
        <p:spPr>
          <a:xfrm>
            <a:off x="6289519" y="6188468"/>
            <a:ext cx="353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+mj-lt"/>
              </a:rPr>
              <a:t>Biskamp</a:t>
            </a:r>
            <a:r>
              <a:rPr lang="en-US" b="1" dirty="0">
                <a:latin typeface="+mj-lt"/>
              </a:rPr>
              <a:t> et al. 1989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669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Results - II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5C4B9A-5BAD-C6D5-B2F3-2AB57504556A}"/>
              </a:ext>
            </a:extLst>
          </p:cNvPr>
          <p:cNvSpPr txBox="1"/>
          <p:nvPr/>
        </p:nvSpPr>
        <p:spPr>
          <a:xfrm>
            <a:off x="5945354" y="1895011"/>
            <a:ext cx="41393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latin typeface="+mj-lt"/>
              </a:rPr>
              <a:t>Vorticity</a:t>
            </a:r>
            <a:r>
              <a:rPr lang="en-US" sz="2000" b="1" dirty="0">
                <a:latin typeface="+mj-lt"/>
              </a:rPr>
              <a:t> evolution with time</a:t>
            </a:r>
            <a:endParaRPr lang="en-US" sz="2000" dirty="0">
              <a:latin typeface="+mj-lt"/>
            </a:endParaRPr>
          </a:p>
          <a:p>
            <a:pPr algn="ctr"/>
            <a:endParaRPr lang="en-US" i="1" dirty="0">
              <a:latin typeface="+mj-lt"/>
            </a:endParaRPr>
          </a:p>
          <a:p>
            <a:pPr algn="ctr"/>
            <a:r>
              <a:rPr lang="en-US" i="1" dirty="0">
                <a:latin typeface="+mj-lt"/>
              </a:rPr>
              <a:t>Notice how there is formation of large-scale structures of higher k-modes : </a:t>
            </a:r>
            <a:r>
              <a:rPr lang="en-US" b="1" i="1" dirty="0">
                <a:latin typeface="+mj-lt"/>
              </a:rPr>
              <a:t>inverse cascade</a:t>
            </a:r>
            <a:endParaRPr lang="en-IN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CDC85-516B-2DCF-39ED-87933890FB43}"/>
              </a:ext>
            </a:extLst>
          </p:cNvPr>
          <p:cNvSpPr txBox="1"/>
          <p:nvPr/>
        </p:nvSpPr>
        <p:spPr>
          <a:xfrm>
            <a:off x="1779914" y="6411285"/>
            <a:ext cx="353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My simulation</a:t>
            </a:r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767CA-A478-84AE-E2ED-95E5408A27F1}"/>
              </a:ext>
            </a:extLst>
          </p:cNvPr>
          <p:cNvSpPr txBox="1"/>
          <p:nvPr/>
        </p:nvSpPr>
        <p:spPr>
          <a:xfrm>
            <a:off x="6225260" y="6272248"/>
            <a:ext cx="353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+mj-lt"/>
              </a:rPr>
              <a:t>Biskamp</a:t>
            </a:r>
            <a:r>
              <a:rPr lang="en-US" b="1" dirty="0">
                <a:latin typeface="+mj-lt"/>
              </a:rPr>
              <a:t> et al. 1989</a:t>
            </a:r>
            <a:endParaRPr lang="en-US" dirty="0">
              <a:latin typeface="+mj-lt"/>
            </a:endParaRPr>
          </a:p>
        </p:txBody>
      </p:sp>
      <p:pic>
        <p:nvPicPr>
          <p:cNvPr id="11" name="pseudoSpectraMHD_test_1000s_vorticity-ezgif.com-video-speed">
            <a:hlinkClick r:id="" action="ppaction://media"/>
            <a:extLst>
              <a:ext uri="{FF2B5EF4-FFF2-40B4-BE49-F238E27FC236}">
                <a16:creationId xmlns:a16="http://schemas.microsoft.com/office/drawing/2014/main" id="{F7483D08-C74C-5F60-DB02-056C88E7C8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861" t="7638" r="6220" b="7443"/>
          <a:stretch/>
        </p:blipFill>
        <p:spPr>
          <a:xfrm>
            <a:off x="1143817" y="1629636"/>
            <a:ext cx="4827278" cy="48272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CC8851-F341-1414-2104-69EAA792D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352" y="3178936"/>
            <a:ext cx="2979400" cy="30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7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C24A-33C4-ED44-C687-F2BD4C67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144" y="-48601"/>
            <a:ext cx="9807842" cy="1391040"/>
          </a:xfrm>
        </p:spPr>
        <p:txBody>
          <a:bodyPr/>
          <a:lstStyle/>
          <a:p>
            <a:r>
              <a:rPr lang="en-US" b="1" dirty="0"/>
              <a:t>List of topics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DA09E-5F8C-6CF0-5D58-7F0E1B836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144" y="1960627"/>
            <a:ext cx="7955163" cy="39736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Magnetohydrodynamics (MHD)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Turbulence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MHD Turbulence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Pseudospectral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Numerical setup &amp; computation technique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Results &amp;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 aside: volume penalization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E348E7-4F59-6C25-AFAF-FBCE99ED40D2}"/>
              </a:ext>
            </a:extLst>
          </p:cNvPr>
          <p:cNvCxnSpPr>
            <a:cxnSpLocks/>
          </p:cNvCxnSpPr>
          <p:nvPr/>
        </p:nvCxnSpPr>
        <p:spPr>
          <a:xfrm>
            <a:off x="904242" y="-404812"/>
            <a:ext cx="0" cy="788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D16E66-0B24-0620-0298-A7982C47C21F}"/>
              </a:ext>
            </a:extLst>
          </p:cNvPr>
          <p:cNvCxnSpPr/>
          <p:nvPr/>
        </p:nvCxnSpPr>
        <p:spPr>
          <a:xfrm>
            <a:off x="-1198330" y="1463457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 Brace 5">
            <a:extLst>
              <a:ext uri="{FF2B5EF4-FFF2-40B4-BE49-F238E27FC236}">
                <a16:creationId xmlns:a16="http://schemas.microsoft.com/office/drawing/2014/main" id="{FAFDEC8F-83EB-D508-8CC8-FA17A47AB72F}"/>
              </a:ext>
            </a:extLst>
          </p:cNvPr>
          <p:cNvSpPr/>
          <p:nvPr/>
        </p:nvSpPr>
        <p:spPr>
          <a:xfrm rot="10800000">
            <a:off x="6892285" y="1878254"/>
            <a:ext cx="383479" cy="1502528"/>
          </a:xfrm>
          <a:prstGeom prst="leftBrace">
            <a:avLst>
              <a:gd name="adj1" fmla="val 23045"/>
              <a:gd name="adj2" fmla="val 5155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2A239AB-EE0B-ED35-3B20-C6B996D8C5E8}"/>
              </a:ext>
            </a:extLst>
          </p:cNvPr>
          <p:cNvSpPr/>
          <p:nvPr/>
        </p:nvSpPr>
        <p:spPr>
          <a:xfrm rot="10800000">
            <a:off x="6892286" y="3502869"/>
            <a:ext cx="383479" cy="2116696"/>
          </a:xfrm>
          <a:prstGeom prst="leftBrace">
            <a:avLst>
              <a:gd name="adj1" fmla="val 20729"/>
              <a:gd name="adj2" fmla="val 5155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A614E-11EF-648F-60B7-333420238FF1}"/>
              </a:ext>
            </a:extLst>
          </p:cNvPr>
          <p:cNvSpPr txBox="1"/>
          <p:nvPr/>
        </p:nvSpPr>
        <p:spPr>
          <a:xfrm>
            <a:off x="7335431" y="2444852"/>
            <a:ext cx="171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Theory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BE983-299E-003A-7118-58947BB839A7}"/>
              </a:ext>
            </a:extLst>
          </p:cNvPr>
          <p:cNvSpPr txBox="1"/>
          <p:nvPr/>
        </p:nvSpPr>
        <p:spPr>
          <a:xfrm>
            <a:off x="7335431" y="4288007"/>
            <a:ext cx="171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Simulation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88518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Results - III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5C4B9A-5BAD-C6D5-B2F3-2AB57504556A}"/>
              </a:ext>
            </a:extLst>
          </p:cNvPr>
          <p:cNvSpPr txBox="1"/>
          <p:nvPr/>
        </p:nvSpPr>
        <p:spPr>
          <a:xfrm>
            <a:off x="5909844" y="3126117"/>
            <a:ext cx="41393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latin typeface="+mj-lt"/>
              </a:rPr>
              <a:t>Velocity</a:t>
            </a:r>
            <a:r>
              <a:rPr lang="en-US" sz="2000" b="1" dirty="0">
                <a:latin typeface="+mj-lt"/>
              </a:rPr>
              <a:t> evolution with time</a:t>
            </a:r>
            <a:endParaRPr lang="en-US" sz="2000" dirty="0">
              <a:latin typeface="+mj-lt"/>
            </a:endParaRPr>
          </a:p>
          <a:p>
            <a:pPr algn="ctr"/>
            <a:endParaRPr lang="en-US" i="1" dirty="0">
              <a:latin typeface="+mj-lt"/>
            </a:endParaRPr>
          </a:p>
          <a:p>
            <a:pPr algn="ctr"/>
            <a:r>
              <a:rPr lang="en-US" i="1" dirty="0">
                <a:latin typeface="+mj-lt"/>
              </a:rPr>
              <a:t>Notice how there is formation of large-scale structures of higher k-modes : </a:t>
            </a:r>
            <a:r>
              <a:rPr lang="en-US" b="1" i="1" dirty="0">
                <a:latin typeface="+mj-lt"/>
              </a:rPr>
              <a:t>inverse cascade</a:t>
            </a:r>
          </a:p>
          <a:p>
            <a:pPr algn="ctr"/>
            <a:endParaRPr lang="en-US" b="1" i="1" dirty="0">
              <a:latin typeface="+mj-lt"/>
            </a:endParaRPr>
          </a:p>
          <a:p>
            <a:pPr algn="ctr"/>
            <a:r>
              <a:rPr lang="en-US" i="1" dirty="0">
                <a:latin typeface="+mj-lt"/>
              </a:rPr>
              <a:t>Dissipation of kinetic energy due to viscosity and coupling to B-field is visible.</a:t>
            </a:r>
            <a:endParaRPr lang="en-IN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CDC85-516B-2DCF-39ED-87933890FB43}"/>
              </a:ext>
            </a:extLst>
          </p:cNvPr>
          <p:cNvSpPr txBox="1"/>
          <p:nvPr/>
        </p:nvSpPr>
        <p:spPr>
          <a:xfrm>
            <a:off x="1779914" y="6411285"/>
            <a:ext cx="353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My simulation</a:t>
            </a:r>
            <a:endParaRPr lang="en-US" dirty="0">
              <a:latin typeface="+mj-lt"/>
            </a:endParaRPr>
          </a:p>
        </p:txBody>
      </p:sp>
      <p:pic>
        <p:nvPicPr>
          <p:cNvPr id="3" name="pseudoSpectraMHD__T1e4_n11_k0_25_w30_psi30_nuEta5e_4cuda_velocity">
            <a:hlinkClick r:id="" action="ppaction://media"/>
            <a:extLst>
              <a:ext uri="{FF2B5EF4-FFF2-40B4-BE49-F238E27FC236}">
                <a16:creationId xmlns:a16="http://schemas.microsoft.com/office/drawing/2014/main" id="{6CFA1BD6-39F1-CE68-D9E8-913EA2ACB7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861" t="8661" r="6997" b="6513"/>
          <a:stretch/>
        </p:blipFill>
        <p:spPr>
          <a:xfrm>
            <a:off x="1282024" y="1760482"/>
            <a:ext cx="4536485" cy="45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6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Results - III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5C4B9A-5BAD-C6D5-B2F3-2AB57504556A}"/>
              </a:ext>
            </a:extLst>
          </p:cNvPr>
          <p:cNvSpPr txBox="1"/>
          <p:nvPr/>
        </p:nvSpPr>
        <p:spPr>
          <a:xfrm>
            <a:off x="5909844" y="3126117"/>
            <a:ext cx="413939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latin typeface="+mj-lt"/>
              </a:rPr>
              <a:t>Magnetic field </a:t>
            </a:r>
            <a:r>
              <a:rPr lang="en-US" sz="2000" b="1" dirty="0">
                <a:latin typeface="+mj-lt"/>
              </a:rPr>
              <a:t>evolution with time</a:t>
            </a:r>
            <a:endParaRPr lang="en-US" sz="2000" dirty="0">
              <a:latin typeface="+mj-lt"/>
            </a:endParaRPr>
          </a:p>
          <a:p>
            <a:pPr algn="ctr"/>
            <a:endParaRPr lang="en-US" i="1" dirty="0">
              <a:latin typeface="+mj-lt"/>
            </a:endParaRPr>
          </a:p>
          <a:p>
            <a:pPr algn="ctr"/>
            <a:r>
              <a:rPr lang="en-US" i="1" dirty="0">
                <a:latin typeface="+mj-lt"/>
              </a:rPr>
              <a:t>Notice how there is formation of large-scale structures of higher k-modes : </a:t>
            </a:r>
            <a:r>
              <a:rPr lang="en-US" b="1" i="1" dirty="0">
                <a:latin typeface="+mj-lt"/>
              </a:rPr>
              <a:t>inverse cascade</a:t>
            </a:r>
          </a:p>
          <a:p>
            <a:pPr algn="ctr"/>
            <a:endParaRPr lang="en-US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CDC85-516B-2DCF-39ED-87933890FB43}"/>
              </a:ext>
            </a:extLst>
          </p:cNvPr>
          <p:cNvSpPr txBox="1"/>
          <p:nvPr/>
        </p:nvSpPr>
        <p:spPr>
          <a:xfrm>
            <a:off x="1779914" y="6411285"/>
            <a:ext cx="353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My simulation</a:t>
            </a:r>
            <a:endParaRPr lang="en-US" dirty="0">
              <a:latin typeface="+mj-lt"/>
            </a:endParaRPr>
          </a:p>
        </p:txBody>
      </p:sp>
      <p:pic>
        <p:nvPicPr>
          <p:cNvPr id="5" name="pseudoSpectraMHD__T1e4_n11_k0_25_w30_psi30_nuEta5e_4cuda_magnetic_field">
            <a:hlinkClick r:id="" action="ppaction://media"/>
            <a:extLst>
              <a:ext uri="{FF2B5EF4-FFF2-40B4-BE49-F238E27FC236}">
                <a16:creationId xmlns:a16="http://schemas.microsoft.com/office/drawing/2014/main" id="{94EFC3B7-17CB-B9A9-CF4B-3E7EB71199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150" t="7122" r="5620" b="6898"/>
          <a:stretch/>
        </p:blipFill>
        <p:spPr>
          <a:xfrm>
            <a:off x="1117622" y="1567438"/>
            <a:ext cx="4857895" cy="48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7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Results - IV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C4B9A-5BAD-C6D5-B2F3-2AB57504556A}"/>
                  </a:ext>
                </a:extLst>
              </p:cNvPr>
              <p:cNvSpPr txBox="1"/>
              <p:nvPr/>
            </p:nvSpPr>
            <p:spPr>
              <a:xfrm>
                <a:off x="5821067" y="2869137"/>
                <a:ext cx="4175189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+mj-lt"/>
                  </a:rPr>
                  <a:t>Energy spectra</a:t>
                </a:r>
                <a:r>
                  <a:rPr lang="en-US" sz="2000" b="1" dirty="0">
                    <a:latin typeface="+mj-lt"/>
                  </a:rPr>
                  <a:t> evolution with time</a:t>
                </a:r>
                <a:endParaRPr lang="en-US" sz="2000" dirty="0">
                  <a:latin typeface="+mj-lt"/>
                </a:endParaRPr>
              </a:p>
              <a:p>
                <a:pPr algn="ctr"/>
                <a:endParaRPr lang="en-US" i="1" dirty="0">
                  <a:latin typeface="+mj-lt"/>
                </a:endParaRPr>
              </a:p>
              <a:p>
                <a:pPr algn="ctr"/>
                <a:r>
                  <a:rPr lang="en-US" i="1" dirty="0">
                    <a:latin typeface="+mj-lt"/>
                  </a:rPr>
                  <a:t>I found the scaling power law to range between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−0.50</m:t>
                    </m:r>
                  </m:oMath>
                </a14:m>
                <a:r>
                  <a:rPr lang="en-US" i="1" dirty="0">
                    <a:latin typeface="+mj-lt"/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−1.05</m:t>
                    </m:r>
                  </m:oMath>
                </a14:m>
                <a:r>
                  <a:rPr lang="en-US" i="1" dirty="0">
                    <a:latin typeface="+mj-lt"/>
                  </a:rPr>
                  <a:t>. </a:t>
                </a:r>
              </a:p>
              <a:p>
                <a:pPr algn="ctr"/>
                <a:endParaRPr lang="en-US" i="1" dirty="0">
                  <a:latin typeface="+mj-lt"/>
                </a:endParaRPr>
              </a:p>
              <a:p>
                <a:pPr algn="ctr"/>
                <a:r>
                  <a:rPr lang="en-US" i="1" dirty="0">
                    <a:latin typeface="+mj-lt"/>
                  </a:rPr>
                  <a:t>This is neither close to Kolmogorov’s </a:t>
                </a:r>
                <a:r>
                  <a:rPr lang="en-US" dirty="0">
                    <a:latin typeface="+mj-lt"/>
                  </a:rPr>
                  <a:t>-5/3 </a:t>
                </a:r>
                <a:r>
                  <a:rPr lang="en-US" i="1" dirty="0">
                    <a:latin typeface="+mj-lt"/>
                  </a:rPr>
                  <a:t>or </a:t>
                </a:r>
              </a:p>
              <a:p>
                <a:pPr algn="ctr"/>
                <a:r>
                  <a:rPr lang="en-US" i="1" dirty="0">
                    <a:latin typeface="+mj-lt"/>
                  </a:rPr>
                  <a:t>Iroshnikov-Kraishnan’s -1.5.</a:t>
                </a:r>
              </a:p>
              <a:p>
                <a:pPr algn="ctr"/>
                <a:endParaRPr lang="en-US" i="1" dirty="0">
                  <a:latin typeface="+mj-lt"/>
                </a:endParaRPr>
              </a:p>
              <a:p>
                <a:pPr algn="ctr"/>
                <a:r>
                  <a:rPr lang="en-US" i="1" dirty="0">
                    <a:latin typeface="+mj-lt"/>
                  </a:rPr>
                  <a:t>Also, theoretically a steep cut-off at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latin typeface="+mj-lt"/>
                  </a:rPr>
                  <a:t> is expected, which I didn’t find.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C4B9A-5BAD-C6D5-B2F3-2AB57504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67" y="2869137"/>
                <a:ext cx="4175189" cy="2893100"/>
              </a:xfrm>
              <a:prstGeom prst="rect">
                <a:avLst/>
              </a:prstGeom>
              <a:blipFill>
                <a:blip r:embed="rId4"/>
                <a:stretch>
                  <a:fillRect t="-1266" b="-25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seudoSpectraMHD__T1e4_n11_k0_25_w30_psi30_nuEta5e_4cuda_speed_PS">
            <a:hlinkClick r:id="" action="ppaction://media"/>
            <a:extLst>
              <a:ext uri="{FF2B5EF4-FFF2-40B4-BE49-F238E27FC236}">
                <a16:creationId xmlns:a16="http://schemas.microsoft.com/office/drawing/2014/main" id="{F01528FC-A15B-6876-1843-0A4D52411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989" t="3236" r="5573"/>
          <a:stretch/>
        </p:blipFill>
        <p:spPr>
          <a:xfrm>
            <a:off x="1477634" y="1764147"/>
            <a:ext cx="4432210" cy="4904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DCDC85-516B-2DCF-39ED-87933890FB43}"/>
                  </a:ext>
                </a:extLst>
              </p:cNvPr>
              <p:cNvSpPr txBox="1"/>
              <p:nvPr/>
            </p:nvSpPr>
            <p:spPr>
              <a:xfrm rot="16200000">
                <a:off x="-642188" y="3810914"/>
                <a:ext cx="3533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+mj-lt"/>
                  </a:rPr>
                  <a:t>Energy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latin typeface="+mj-lt"/>
                  </a:rPr>
                  <a:t>)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DCDC85-516B-2DCF-39ED-87933890F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42188" y="3810914"/>
                <a:ext cx="3533313" cy="369332"/>
              </a:xfrm>
              <a:prstGeom prst="rect">
                <a:avLst/>
              </a:prstGeom>
              <a:blipFill>
                <a:blip r:embed="rId6"/>
                <a:stretch>
                  <a:fillRect l="-8197" r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12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Volume penalization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758B61-466F-EC89-DE5B-F6D7E28ED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3013" y="1808963"/>
                <a:ext cx="8521549" cy="319804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A major </a:t>
                </a:r>
                <a:r>
                  <a:rPr lang="en-US" b="1" dirty="0"/>
                  <a:t>drawback</a:t>
                </a:r>
                <a:r>
                  <a:rPr lang="en-US" dirty="0"/>
                  <a:t> of Pseudospectral method is the </a:t>
                </a:r>
                <a:r>
                  <a:rPr lang="en-US" b="1" dirty="0"/>
                  <a:t>requirement of periodic boundary condition</a:t>
                </a:r>
                <a:r>
                  <a:rPr lang="en-US" dirty="0"/>
                  <a:t>. </a:t>
                </a:r>
                <a:r>
                  <a:rPr lang="en-US" i="1" u="sng" dirty="0"/>
                  <a:t>Without this, it is theoretically not possible to work with a discrete set of k-modes! </a:t>
                </a:r>
                <a:r>
                  <a:rPr lang="en-US" dirty="0"/>
                  <a:t>One would need a continuum of modes otherwise.</a:t>
                </a:r>
              </a:p>
              <a:p>
                <a:pPr marL="0" indent="0">
                  <a:buNone/>
                </a:pPr>
                <a:r>
                  <a:rPr lang="en-US" b="1" i="1" dirty="0"/>
                  <a:t>Volume penalization </a:t>
                </a:r>
                <a:r>
                  <a:rPr lang="en-US" dirty="0"/>
                  <a:t>is a workaround to this problem; it is useful for extending the scope of spectral methods to finite domains applicable for real world. </a:t>
                </a:r>
              </a:p>
              <a:p>
                <a:pPr marL="0" indent="0">
                  <a:buNone/>
                </a:pPr>
                <a:r>
                  <a:rPr lang="en-IN" dirty="0"/>
                  <a:t>To do this, we modify our equations by adding a masking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758B61-466F-EC89-DE5B-F6D7E28ED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3013" y="1808963"/>
                <a:ext cx="8521549" cy="3198044"/>
              </a:xfrm>
              <a:blipFill>
                <a:blip r:embed="rId2"/>
                <a:stretch>
                  <a:fillRect l="-1073" t="-1718" r="-1359" b="-2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61DACFA-3D6C-3986-30E6-31AB5AF6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574" y="5191424"/>
            <a:ext cx="4312876" cy="14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Volume penalization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58B61-466F-EC89-DE5B-F6D7E28ED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013" y="1808963"/>
            <a:ext cx="8521549" cy="3198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terms of vorticity and current density: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EB81C-8BA9-BCFF-6D57-C1C2D9CB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87" y="2662913"/>
            <a:ext cx="2314898" cy="2324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47397-FC03-48A2-7A20-9ABEE5AE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99" y="2591184"/>
            <a:ext cx="4001058" cy="600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7D914-3CA9-91A8-59BD-380054B55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148" y="3263072"/>
            <a:ext cx="3581900" cy="562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240224-F882-11A1-2E40-E1952051E216}"/>
                  </a:ext>
                </a:extLst>
              </p:cNvPr>
              <p:cNvSpPr txBox="1"/>
              <p:nvPr/>
            </p:nvSpPr>
            <p:spPr>
              <a:xfrm>
                <a:off x="4643021" y="4767309"/>
                <a:ext cx="44921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In the limit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IN" dirty="0">
                    <a:latin typeface="+mj-lt"/>
                  </a:rPr>
                  <a:t>, the velocity and magnetic field in the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>
                    <a:latin typeface="+mj-lt"/>
                  </a:rPr>
                  <a:t> must be equal to their boundary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IN" b="1" dirty="0">
                    <a:latin typeface="+mj-lt"/>
                  </a:rPr>
                  <a:t> </a:t>
                </a:r>
                <a:r>
                  <a:rPr lang="en-IN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IN" b="1" dirty="0">
                    <a:latin typeface="+mj-lt"/>
                  </a:rPr>
                  <a:t> </a:t>
                </a:r>
                <a:r>
                  <a:rPr lang="en-IN" dirty="0">
                    <a:latin typeface="+mj-lt"/>
                  </a:rPr>
                  <a:t>which we are free to set or choose as needed.</a:t>
                </a:r>
                <a:endParaRPr lang="en-IN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240224-F882-11A1-2E40-E1952051E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021" y="4767309"/>
                <a:ext cx="4492101" cy="1200329"/>
              </a:xfrm>
              <a:prstGeom prst="rect">
                <a:avLst/>
              </a:prstGeom>
              <a:blipFill>
                <a:blip r:embed="rId5"/>
                <a:stretch>
                  <a:fillRect l="-1221" t="-2538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32A106-C53C-ACC0-3587-4800245AE8E5}"/>
                  </a:ext>
                </a:extLst>
              </p:cNvPr>
              <p:cNvSpPr txBox="1"/>
              <p:nvPr/>
            </p:nvSpPr>
            <p:spPr>
              <a:xfrm>
                <a:off x="1817391" y="5199124"/>
                <a:ext cx="1670491" cy="965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32A106-C53C-ACC0-3587-4800245AE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91" y="5199124"/>
                <a:ext cx="1670491" cy="965329"/>
              </a:xfrm>
              <a:prstGeom prst="rect">
                <a:avLst/>
              </a:prstGeom>
              <a:blipFill>
                <a:blip r:embed="rId6"/>
                <a:stretch>
                  <a:fillRect b="-18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259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Result – Cylindrical cavity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seudoSpectraMHD_volPen_J_T100_hiRes_ins56_vorticity">
            <a:hlinkClick r:id="" action="ppaction://media"/>
            <a:extLst>
              <a:ext uri="{FF2B5EF4-FFF2-40B4-BE49-F238E27FC236}">
                <a16:creationId xmlns:a16="http://schemas.microsoft.com/office/drawing/2014/main" id="{5BF2A5A5-ECC1-A373-DD94-A0BB267C7C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4617" t="26970" r="22488" b="25622"/>
          <a:stretch/>
        </p:blipFill>
        <p:spPr>
          <a:xfrm>
            <a:off x="1347733" y="1908230"/>
            <a:ext cx="3764015" cy="33735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seudoSpectraMHD_volPen_J_T100_hiRes_ins56_current_density">
            <a:hlinkClick r:id="" action="ppaction://media"/>
            <a:extLst>
              <a:ext uri="{FF2B5EF4-FFF2-40B4-BE49-F238E27FC236}">
                <a16:creationId xmlns:a16="http://schemas.microsoft.com/office/drawing/2014/main" id="{1199AA24-818E-010D-A1FD-5051B3E632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4265" t="25670" r="22034" b="24313"/>
          <a:stretch/>
        </p:blipFill>
        <p:spPr>
          <a:xfrm>
            <a:off x="5646395" y="1908230"/>
            <a:ext cx="3621892" cy="33735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9ADA8-ACAB-23DC-B5C4-52AA094E678C}"/>
              </a:ext>
            </a:extLst>
          </p:cNvPr>
          <p:cNvSpPr txBox="1"/>
          <p:nvPr/>
        </p:nvSpPr>
        <p:spPr>
          <a:xfrm>
            <a:off x="2186613" y="5509389"/>
            <a:ext cx="208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Vorticity evolution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28EDF-C197-2EA2-5910-C6F9278C55BA}"/>
              </a:ext>
            </a:extLst>
          </p:cNvPr>
          <p:cNvSpPr txBox="1"/>
          <p:nvPr/>
        </p:nvSpPr>
        <p:spPr>
          <a:xfrm>
            <a:off x="6145715" y="5509389"/>
            <a:ext cx="262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density evolution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3A4378-2CA3-570E-AD4B-B6681424A949}"/>
                  </a:ext>
                </a:extLst>
              </p:cNvPr>
              <p:cNvSpPr txBox="1"/>
              <p:nvPr/>
            </p:nvSpPr>
            <p:spPr>
              <a:xfrm>
                <a:off x="1171853" y="6087140"/>
                <a:ext cx="8362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I initialized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IN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dirty="0">
                    <a:latin typeface="+mj-lt"/>
                  </a:rPr>
                  <a:t> field inside the cylinder just as before. I attempted to see driven turbulence by setting a constant surface current on the cylinder’s boundary.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3A4378-2CA3-570E-AD4B-B6681424A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53" y="6087140"/>
                <a:ext cx="8362759" cy="646331"/>
              </a:xfrm>
              <a:prstGeom prst="rect">
                <a:avLst/>
              </a:prstGeom>
              <a:blipFill>
                <a:blip r:embed="rId8"/>
                <a:stretch>
                  <a:fillRect l="-583" t="-5660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44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2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FB7DE9-F562-4290-99B7-8C2189D6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04813"/>
            <a:ext cx="10223500" cy="766762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3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04813"/>
            <a:ext cx="10223500" cy="766762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3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54F8A8-7D5A-4944-8B6C-36BBF5C0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2" y="361951"/>
            <a:ext cx="9073356" cy="6134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2EC34-6F63-6255-2F3D-96ACFB557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5216" y="3718440"/>
            <a:ext cx="6805016" cy="1414792"/>
          </a:xfrm>
        </p:spPr>
        <p:txBody>
          <a:bodyPr>
            <a:normAutofit/>
          </a:bodyPr>
          <a:lstStyle/>
          <a:p>
            <a:r>
              <a:rPr lang="en-IN"/>
              <a:t>Thank You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51E2D-9B29-35B1-A71D-A1FCDC254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0287" y="5133232"/>
            <a:ext cx="5686822" cy="85097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N" sz="2013" dirty="0"/>
              <a:t>Best Regards,</a:t>
            </a:r>
          </a:p>
          <a:p>
            <a:pPr>
              <a:lnSpc>
                <a:spcPct val="90000"/>
              </a:lnSpc>
            </a:pPr>
            <a:r>
              <a:rPr lang="en-IN" sz="2013" dirty="0"/>
              <a:t>Anindya Guria</a:t>
            </a:r>
          </a:p>
          <a:p>
            <a:pPr>
              <a:lnSpc>
                <a:spcPct val="90000"/>
              </a:lnSpc>
            </a:pPr>
            <a:r>
              <a:rPr lang="en-IN" sz="2013" dirty="0"/>
              <a:t>20414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ECCE9CF-28B8-12FA-3F4C-2B9B78C0E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1" r="28896" b="-1"/>
          <a:stretch/>
        </p:blipFill>
        <p:spPr>
          <a:xfrm>
            <a:off x="4242585" y="1128713"/>
            <a:ext cx="1726533" cy="24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6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dirty="0"/>
              <a:t>Magnetohydrodynamics</a:t>
            </a:r>
            <a:r>
              <a:rPr lang="en-US" b="1" dirty="0"/>
              <a:t> (MHD)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570336"/>
            <a:ext cx="0" cy="808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542A77-A4B8-2822-39F6-7056A59A9B1E}"/>
              </a:ext>
            </a:extLst>
          </p:cNvPr>
          <p:cNvSpPr txBox="1"/>
          <p:nvPr/>
        </p:nvSpPr>
        <p:spPr>
          <a:xfrm>
            <a:off x="1155940" y="1958196"/>
            <a:ext cx="8716929" cy="424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853" indent="-231853" defTabSz="927410">
              <a:spcBef>
                <a:spcPts val="1014"/>
              </a:spcBef>
              <a:buSzPct val="70000"/>
              <a:buFont typeface="Arial" panose="020B0604020202020204" pitchFamily="34" charset="0"/>
              <a:buChar char="•"/>
            </a:pPr>
            <a:r>
              <a:rPr lang="en-US" sz="2434" b="1" dirty="0">
                <a:solidFill>
                  <a:schemeClr val="tx2"/>
                </a:solidFill>
                <a:latin typeface="+mj-lt"/>
              </a:rPr>
              <a:t>MHD</a:t>
            </a:r>
            <a:r>
              <a:rPr lang="en-US" sz="2434" dirty="0">
                <a:solidFill>
                  <a:schemeClr val="tx2"/>
                </a:solidFill>
                <a:latin typeface="+mj-lt"/>
              </a:rPr>
              <a:t> describes the </a:t>
            </a:r>
            <a:r>
              <a:rPr lang="en-US" sz="2434" b="1" dirty="0">
                <a:solidFill>
                  <a:schemeClr val="tx2"/>
                </a:solidFill>
                <a:latin typeface="+mj-lt"/>
              </a:rPr>
              <a:t>macroscopic behavior </a:t>
            </a:r>
            <a:r>
              <a:rPr lang="en-US" sz="2434" dirty="0">
                <a:solidFill>
                  <a:schemeClr val="tx2"/>
                </a:solidFill>
                <a:latin typeface="+mj-lt"/>
              </a:rPr>
              <a:t>of an electrically conducting fluid : usually </a:t>
            </a:r>
            <a:r>
              <a:rPr lang="en-US" sz="2434" b="1" dirty="0">
                <a:solidFill>
                  <a:schemeClr val="tx2"/>
                </a:solidFill>
                <a:latin typeface="+mj-lt"/>
              </a:rPr>
              <a:t>plasma</a:t>
            </a:r>
            <a:r>
              <a:rPr lang="en-US" sz="2434" dirty="0">
                <a:solidFill>
                  <a:schemeClr val="tx2"/>
                </a:solidFill>
                <a:latin typeface="+mj-lt"/>
              </a:rPr>
              <a:t>  </a:t>
            </a:r>
          </a:p>
          <a:p>
            <a:pPr marL="231853" indent="-231853" defTabSz="927410">
              <a:spcBef>
                <a:spcPts val="1014"/>
              </a:spcBef>
              <a:buSzPct val="70000"/>
              <a:buFont typeface="Arial" panose="020B0604020202020204" pitchFamily="34" charset="0"/>
              <a:buChar char="•"/>
            </a:pPr>
            <a:r>
              <a:rPr lang="en-US" sz="2434" b="1" dirty="0">
                <a:solidFill>
                  <a:schemeClr val="tx2"/>
                </a:solidFill>
                <a:latin typeface="+mj-lt"/>
              </a:rPr>
              <a:t>Spatial scales </a:t>
            </a:r>
            <a:r>
              <a:rPr lang="en-US" sz="2434" dirty="0">
                <a:solidFill>
                  <a:schemeClr val="tx2"/>
                </a:solidFill>
                <a:latin typeface="+mj-lt"/>
              </a:rPr>
              <a:t>need to be </a:t>
            </a:r>
            <a:r>
              <a:rPr lang="en-US" sz="2434" b="1" i="1" dirty="0">
                <a:solidFill>
                  <a:schemeClr val="tx2"/>
                </a:solidFill>
                <a:latin typeface="+mj-lt"/>
              </a:rPr>
              <a:t>larger than intrinsic length</a:t>
            </a:r>
            <a:r>
              <a:rPr lang="en-US" sz="2434" dirty="0">
                <a:solidFill>
                  <a:schemeClr val="tx2"/>
                </a:solidFill>
                <a:latin typeface="+mj-lt"/>
              </a:rPr>
              <a:t> scales of the plasma such as :</a:t>
            </a:r>
          </a:p>
          <a:p>
            <a:pPr marL="914400" lvl="1" indent="-457200" defTabSz="927410">
              <a:lnSpc>
                <a:spcPct val="200000"/>
              </a:lnSpc>
              <a:spcBef>
                <a:spcPts val="1014"/>
              </a:spcBef>
              <a:buSzPct val="70000"/>
              <a:buFont typeface="+mj-lt"/>
              <a:buAutoNum type="arabicPeriod"/>
            </a:pPr>
            <a:r>
              <a:rPr lang="en-US" sz="2434" u="sng" dirty="0">
                <a:solidFill>
                  <a:schemeClr val="tx2"/>
                </a:solidFill>
                <a:latin typeface="+mj-lt"/>
              </a:rPr>
              <a:t>Debye length </a:t>
            </a:r>
          </a:p>
          <a:p>
            <a:pPr marL="914400" lvl="1" indent="-457200" defTabSz="927410">
              <a:lnSpc>
                <a:spcPct val="200000"/>
              </a:lnSpc>
              <a:spcBef>
                <a:spcPts val="1014"/>
              </a:spcBef>
              <a:buSzPct val="70000"/>
              <a:buFont typeface="+mj-lt"/>
              <a:buAutoNum type="arabicPeriod"/>
            </a:pPr>
            <a:r>
              <a:rPr lang="en-US" sz="2434" u="sng" dirty="0">
                <a:solidFill>
                  <a:schemeClr val="tx2"/>
                </a:solidFill>
                <a:latin typeface="+mj-lt"/>
              </a:rPr>
              <a:t>Larmor radii</a:t>
            </a:r>
          </a:p>
          <a:p>
            <a:pPr marL="914400" lvl="1" indent="-457200" defTabSz="927410">
              <a:lnSpc>
                <a:spcPct val="200000"/>
              </a:lnSpc>
              <a:spcBef>
                <a:spcPts val="1014"/>
              </a:spcBef>
              <a:buSzPct val="70000"/>
              <a:buFont typeface="+mj-lt"/>
              <a:buAutoNum type="arabicPeriod"/>
            </a:pPr>
            <a:r>
              <a:rPr lang="en-US" sz="2434" u="sng" dirty="0">
                <a:solidFill>
                  <a:schemeClr val="tx2"/>
                </a:solidFill>
                <a:latin typeface="+mj-lt"/>
              </a:rPr>
              <a:t>Mean free path </a:t>
            </a:r>
            <a:r>
              <a:rPr lang="en-US" sz="2434" dirty="0">
                <a:solidFill>
                  <a:schemeClr val="tx2"/>
                </a:solidFill>
                <a:latin typeface="+mj-lt"/>
              </a:rPr>
              <a:t>&lt;&lt; </a:t>
            </a:r>
            <a:r>
              <a:rPr lang="en-US" sz="2434" u="sng" dirty="0">
                <a:solidFill>
                  <a:schemeClr val="tx2"/>
                </a:solidFill>
                <a:latin typeface="+mj-lt"/>
              </a:rPr>
              <a:t>gradient scales</a:t>
            </a:r>
            <a:endParaRPr lang="en-IN" sz="2434" u="sng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1C0AF85-861E-6F22-DDA4-A2774C7B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867" y="4733344"/>
            <a:ext cx="1741764" cy="7715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DE7488-E6AB-7378-A432-5B77931D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71" y="3780588"/>
            <a:ext cx="1638157" cy="7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0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b="1" dirty="0"/>
              <a:t>MHD Equations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570336"/>
            <a:ext cx="0" cy="808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7A6D4B-BAC0-A009-118B-306958DD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22" y="1951688"/>
            <a:ext cx="1747124" cy="6215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E22FA-7B6F-7D9A-D5D0-B6A87611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222" y="3591036"/>
            <a:ext cx="2362530" cy="533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42CE83-1B3A-6889-1E55-A2E67EB4B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22" y="4347501"/>
            <a:ext cx="1114581" cy="2762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BFB822-8517-F5C1-420F-312C7D7EC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222" y="4846757"/>
            <a:ext cx="2524477" cy="5906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88156-6DB7-6AB0-4CEE-4C3C8EDD793D}"/>
              </a:ext>
            </a:extLst>
          </p:cNvPr>
          <p:cNvGrpSpPr/>
          <p:nvPr/>
        </p:nvGrpSpPr>
        <p:grpSpPr>
          <a:xfrm>
            <a:off x="1493222" y="2757864"/>
            <a:ext cx="3719706" cy="648568"/>
            <a:chOff x="1493222" y="2780432"/>
            <a:chExt cx="3719706" cy="6485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66BC87-0CC6-7DCA-74E3-C986EDB0D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3222" y="2780432"/>
              <a:ext cx="3008015" cy="6485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3F475-F83A-417B-E524-67C723973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01237" y="2946763"/>
              <a:ext cx="711691" cy="29305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8EAFC08-ADCA-1CAE-30C1-8CCF9C9C46DF}"/>
              </a:ext>
            </a:extLst>
          </p:cNvPr>
          <p:cNvGrpSpPr/>
          <p:nvPr/>
        </p:nvGrpSpPr>
        <p:grpSpPr>
          <a:xfrm>
            <a:off x="5848079" y="2018704"/>
            <a:ext cx="3348930" cy="3418685"/>
            <a:chOff x="5874583" y="2116142"/>
            <a:chExt cx="3062378" cy="34186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AB72FE-11A0-ADE9-916B-154FFCA752F2}"/>
                </a:ext>
              </a:extLst>
            </p:cNvPr>
            <p:cNvSpPr txBox="1"/>
            <p:nvPr/>
          </p:nvSpPr>
          <p:spPr>
            <a:xfrm>
              <a:off x="5874584" y="2116142"/>
              <a:ext cx="3062377" cy="841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34" dirty="0">
                  <a:solidFill>
                    <a:schemeClr val="tx2"/>
                  </a:solidFill>
                  <a:latin typeface="+mj-lt"/>
                </a:rPr>
                <a:t>Continuity Equation</a:t>
              </a:r>
              <a:endParaRPr lang="en-IN" sz="2434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BAEB42-5CFE-9440-8DA4-8860BCE642BA}"/>
                </a:ext>
              </a:extLst>
            </p:cNvPr>
            <p:cNvSpPr txBox="1"/>
            <p:nvPr/>
          </p:nvSpPr>
          <p:spPr>
            <a:xfrm>
              <a:off x="5874583" y="2856386"/>
              <a:ext cx="3062377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34" dirty="0">
                  <a:solidFill>
                    <a:schemeClr val="tx2"/>
                  </a:solidFill>
                  <a:latin typeface="+mj-lt"/>
                </a:rPr>
                <a:t>Momentum equation</a:t>
              </a:r>
              <a:endParaRPr lang="en-IN" sz="2434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34DD4E-6152-D27F-D711-15139262C874}"/>
                </a:ext>
              </a:extLst>
            </p:cNvPr>
            <p:cNvSpPr txBox="1"/>
            <p:nvPr/>
          </p:nvSpPr>
          <p:spPr>
            <a:xfrm>
              <a:off x="5874583" y="3596630"/>
              <a:ext cx="3062377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34" dirty="0">
                  <a:solidFill>
                    <a:schemeClr val="tx2"/>
                  </a:solidFill>
                  <a:latin typeface="+mj-lt"/>
                </a:rPr>
                <a:t>Induction equation</a:t>
              </a:r>
              <a:endParaRPr lang="en-IN" sz="2434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06F18E-2F1F-8E79-C931-FE46EFC32E6E}"/>
                </a:ext>
              </a:extLst>
            </p:cNvPr>
            <p:cNvSpPr txBox="1"/>
            <p:nvPr/>
          </p:nvSpPr>
          <p:spPr>
            <a:xfrm>
              <a:off x="5874583" y="4332267"/>
              <a:ext cx="3062377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34" dirty="0">
                  <a:solidFill>
                    <a:schemeClr val="tx2"/>
                  </a:solidFill>
                  <a:latin typeface="+mj-lt"/>
                </a:rPr>
                <a:t>Ampere’s law</a:t>
              </a:r>
              <a:endParaRPr lang="en-IN" sz="2434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6A4F30-2F3A-1960-BFDE-DBC40EEE3F2C}"/>
                </a:ext>
              </a:extLst>
            </p:cNvPr>
            <p:cNvSpPr txBox="1"/>
            <p:nvPr/>
          </p:nvSpPr>
          <p:spPr>
            <a:xfrm>
              <a:off x="5874583" y="5067904"/>
              <a:ext cx="3062377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34" dirty="0">
                  <a:solidFill>
                    <a:schemeClr val="tx2"/>
                  </a:solidFill>
                  <a:latin typeface="+mj-lt"/>
                </a:rPr>
                <a:t>Lorentz Force </a:t>
              </a:r>
              <a:endParaRPr lang="en-IN" sz="2434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5" name="Left Brace 4">
            <a:extLst>
              <a:ext uri="{FF2B5EF4-FFF2-40B4-BE49-F238E27FC236}">
                <a16:creationId xmlns:a16="http://schemas.microsoft.com/office/drawing/2014/main" id="{93E13ECE-A3C5-9FB1-D2A6-28234446D757}"/>
              </a:ext>
            </a:extLst>
          </p:cNvPr>
          <p:cNvSpPr/>
          <p:nvPr/>
        </p:nvSpPr>
        <p:spPr>
          <a:xfrm rot="10800000">
            <a:off x="5212928" y="2018704"/>
            <a:ext cx="383479" cy="3418685"/>
          </a:xfrm>
          <a:prstGeom prst="leftBrace">
            <a:avLst>
              <a:gd name="adj1" fmla="val 57770"/>
              <a:gd name="adj2" fmla="val 5155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E809AE-E88A-EBE4-B39C-581B28DD3F02}"/>
              </a:ext>
            </a:extLst>
          </p:cNvPr>
          <p:cNvCxnSpPr>
            <a:cxnSpLocks/>
          </p:cNvCxnSpPr>
          <p:nvPr/>
        </p:nvCxnSpPr>
        <p:spPr>
          <a:xfrm>
            <a:off x="1192696" y="2018704"/>
            <a:ext cx="0" cy="3485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07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46" y="-146435"/>
            <a:ext cx="9757440" cy="1391040"/>
          </a:xfrm>
        </p:spPr>
        <p:txBody>
          <a:bodyPr>
            <a:normAutofit/>
          </a:bodyPr>
          <a:lstStyle/>
          <a:p>
            <a:r>
              <a:rPr lang="en-US" b="1" dirty="0"/>
              <a:t>2-D Incompressible MHD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570336"/>
            <a:ext cx="0" cy="808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80BC7B3-AC39-A242-EFC6-16606A6AC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376" y="3337944"/>
            <a:ext cx="3717211" cy="772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B921D8-5C2A-37C0-A943-1296A360D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66" y="4205183"/>
            <a:ext cx="2990212" cy="7725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3E74C6-1411-B8C8-98B6-B4FAE88CF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309" y="1911015"/>
            <a:ext cx="1717081" cy="8988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09F7F9-DAFD-C922-B223-93440F3B7D72}"/>
              </a:ext>
            </a:extLst>
          </p:cNvPr>
          <p:cNvSpPr txBox="1"/>
          <p:nvPr/>
        </p:nvSpPr>
        <p:spPr>
          <a:xfrm>
            <a:off x="4827228" y="1978117"/>
            <a:ext cx="4520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2-D it is convenient to work with the vorticity field, as it can be treated like a scalar.</a:t>
            </a:r>
          </a:p>
          <a:p>
            <a:r>
              <a:rPr lang="en-US" dirty="0"/>
              <a:t>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F0E132-63CB-1229-2188-01E03DD3DB28}"/>
              </a:ext>
            </a:extLst>
          </p:cNvPr>
          <p:cNvGrpSpPr/>
          <p:nvPr/>
        </p:nvGrpSpPr>
        <p:grpSpPr>
          <a:xfrm>
            <a:off x="1434746" y="3333137"/>
            <a:ext cx="3983257" cy="1754326"/>
            <a:chOff x="1156579" y="3828183"/>
            <a:chExt cx="3983257" cy="1754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5037E76-D750-29A3-E853-A0E7479BB83D}"/>
                    </a:ext>
                  </a:extLst>
                </p:cNvPr>
                <p:cNvSpPr txBox="1"/>
                <p:nvPr/>
              </p:nvSpPr>
              <p:spPr>
                <a:xfrm>
                  <a:off x="1156579" y="3828183"/>
                  <a:ext cx="3983257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These are the equations of motion of the two scalars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IN" dirty="0"/>
                    <a:t>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IN" dirty="0"/>
                    <a:t>.</a:t>
                  </a:r>
                </a:p>
                <a:p>
                  <a:endParaRPr lang="en-IN" dirty="0"/>
                </a:p>
                <a:p>
                  <a:r>
                    <a:rPr lang="en-IN" dirty="0"/>
                    <a:t>Another advantage is that the pressure gradient term vanishes : </a:t>
                  </a:r>
                </a:p>
                <a:p>
                  <a:endParaRPr lang="en-IN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5037E76-D750-29A3-E853-A0E7479BB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579" y="3828183"/>
                  <a:ext cx="3983257" cy="1754326"/>
                </a:xfrm>
                <a:prstGeom prst="rect">
                  <a:avLst/>
                </a:prstGeom>
                <a:blipFill>
                  <a:blip r:embed="rId5"/>
                  <a:stretch>
                    <a:fillRect l="-1223" t="-208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C941D90-2BF9-02E0-3ACD-90C3C653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908" y="5013861"/>
              <a:ext cx="1495634" cy="30484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48DFA8-1328-4EEA-96B6-1320B4D4E320}"/>
                  </a:ext>
                </a:extLst>
              </p:cNvPr>
              <p:cNvSpPr txBox="1"/>
              <p:nvPr/>
            </p:nvSpPr>
            <p:spPr>
              <a:xfrm>
                <a:off x="2374919" y="5461096"/>
                <a:ext cx="60861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can be calculated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</a:t>
                </a:r>
                <a:r>
                  <a:rPr lang="en-US" b="1" dirty="0" err="1"/>
                  <a:t>Biot</a:t>
                </a:r>
                <a:r>
                  <a:rPr lang="en-US" b="1" dirty="0"/>
                  <a:t> </a:t>
                </a:r>
                <a:r>
                  <a:rPr lang="en-US" b="1" dirty="0" err="1"/>
                  <a:t>Savaart’s</a:t>
                </a:r>
                <a:r>
                  <a:rPr lang="en-US" b="1" dirty="0"/>
                  <a:t> law</a:t>
                </a:r>
                <a:r>
                  <a:rPr lang="en-US" dirty="0"/>
                  <a:t>.  This is possible only because of the incompressibility condition. </a:t>
                </a:r>
              </a:p>
              <a:p>
                <a:pPr algn="ctr"/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48DFA8-1328-4EEA-96B6-1320B4D4E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19" y="5461096"/>
                <a:ext cx="6086168" cy="1200329"/>
              </a:xfrm>
              <a:prstGeom prst="rect">
                <a:avLst/>
              </a:prstGeom>
              <a:blipFill>
                <a:blip r:embed="rId7"/>
                <a:stretch>
                  <a:fillRect t="-3046" r="-8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52DB6595-C084-BD04-F574-F9BB38DB7979}"/>
              </a:ext>
            </a:extLst>
          </p:cNvPr>
          <p:cNvGrpSpPr/>
          <p:nvPr/>
        </p:nvGrpSpPr>
        <p:grpSpPr>
          <a:xfrm>
            <a:off x="7400565" y="549085"/>
            <a:ext cx="1646731" cy="791744"/>
            <a:chOff x="7403109" y="641744"/>
            <a:chExt cx="1646731" cy="79174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CE2CCF-F5E8-F2C8-4FEC-293115E56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4981" y="641744"/>
              <a:ext cx="1205369" cy="782974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5678C1D5-E1A2-2974-704A-8EF9E908DC76}"/>
                </a:ext>
              </a:extLst>
            </p:cNvPr>
            <p:cNvSpPr/>
            <p:nvPr/>
          </p:nvSpPr>
          <p:spPr>
            <a:xfrm>
              <a:off x="7403109" y="669843"/>
              <a:ext cx="231872" cy="75487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1E05A4E5-2BB9-72FE-6420-91F2917105DA}"/>
                </a:ext>
              </a:extLst>
            </p:cNvPr>
            <p:cNvSpPr/>
            <p:nvPr/>
          </p:nvSpPr>
          <p:spPr>
            <a:xfrm rot="10800000">
              <a:off x="8817968" y="678613"/>
              <a:ext cx="231872" cy="75487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69575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b="1" dirty="0"/>
              <a:t>Turbulence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6E9D-8BAD-068C-86D3-B82B48BE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3" y="1772951"/>
            <a:ext cx="8710190" cy="1821543"/>
          </a:xfrm>
        </p:spPr>
        <p:txBody>
          <a:bodyPr>
            <a:normAutofit/>
          </a:bodyPr>
          <a:lstStyle/>
          <a:p>
            <a:r>
              <a:rPr lang="en-US" dirty="0"/>
              <a:t>Originates due to some </a:t>
            </a:r>
            <a:r>
              <a:rPr lang="en-US" b="1" dirty="0"/>
              <a:t>instabilities</a:t>
            </a:r>
            <a:r>
              <a:rPr lang="en-US" dirty="0"/>
              <a:t> in the system. Some examples 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Rayleigh-Taylor instability </a:t>
            </a:r>
            <a:r>
              <a:rPr lang="en-US" dirty="0"/>
              <a:t>(density gradient opposite to gravity; </a:t>
            </a:r>
            <a:r>
              <a:rPr lang="en-US" i="1" dirty="0"/>
              <a:t>convection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Kelvin-Helmholtz instability</a:t>
            </a:r>
            <a:r>
              <a:rPr lang="en-US" dirty="0"/>
              <a:t> (sheared flow)</a:t>
            </a:r>
          </a:p>
          <a:p>
            <a:pPr marL="463705" lvl="1" indent="0">
              <a:buNone/>
            </a:pP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91C3FB-5C2B-0A11-B116-A0FBCB3C6495}"/>
              </a:ext>
            </a:extLst>
          </p:cNvPr>
          <p:cNvSpPr txBox="1">
            <a:spLocks/>
          </p:cNvSpPr>
          <p:nvPr/>
        </p:nvSpPr>
        <p:spPr>
          <a:xfrm>
            <a:off x="884383" y="3830509"/>
            <a:ext cx="9339117" cy="1821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853" indent="-231853" algn="l" defTabSz="927410" rtl="0" eaLnBrk="1" latinLnBrk="0" hangingPunct="1">
              <a:lnSpc>
                <a:spcPct val="100000"/>
              </a:lnSpc>
              <a:spcBef>
                <a:spcPts val="1014"/>
              </a:spcBef>
              <a:buSzPct val="70000"/>
              <a:buFont typeface="Arial" panose="020B0604020202020204" pitchFamily="34" charset="0"/>
              <a:buChar char="•"/>
              <a:defRPr sz="2434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95558" indent="-231853" algn="l" defTabSz="927410" rtl="0" eaLnBrk="1" latinLnBrk="0" hangingPunct="1">
              <a:lnSpc>
                <a:spcPct val="100000"/>
              </a:lnSpc>
              <a:spcBef>
                <a:spcPts val="508"/>
              </a:spcBef>
              <a:buSzPct val="70000"/>
              <a:buFont typeface="Arial" panose="020B0604020202020204" pitchFamily="34" charset="0"/>
              <a:buChar char="•"/>
              <a:defRPr sz="2028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59263" indent="-231853" algn="l" defTabSz="927410" rtl="0" eaLnBrk="1" latinLnBrk="0" hangingPunct="1">
              <a:lnSpc>
                <a:spcPct val="100000"/>
              </a:lnSpc>
              <a:spcBef>
                <a:spcPts val="508"/>
              </a:spcBef>
              <a:buSzPct val="70000"/>
              <a:buFont typeface="Arial" panose="020B0604020202020204" pitchFamily="34" charset="0"/>
              <a:buChar char="•"/>
              <a:defRPr sz="1826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22968" indent="-231853" algn="l" defTabSz="927410" rtl="0" eaLnBrk="1" latinLnBrk="0" hangingPunct="1">
              <a:lnSpc>
                <a:spcPct val="100000"/>
              </a:lnSpc>
              <a:spcBef>
                <a:spcPts val="508"/>
              </a:spcBef>
              <a:buSzPct val="70000"/>
              <a:buFont typeface="Arial" panose="020B0604020202020204" pitchFamily="34" charset="0"/>
              <a:buChar char="•"/>
              <a:defRPr sz="1622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86674" indent="-231853" algn="l" defTabSz="927410" rtl="0" eaLnBrk="1" latinLnBrk="0" hangingPunct="1">
              <a:lnSpc>
                <a:spcPct val="100000"/>
              </a:lnSpc>
              <a:spcBef>
                <a:spcPts val="508"/>
              </a:spcBef>
              <a:buSzPct val="70000"/>
              <a:buFont typeface="Arial" panose="020B0604020202020204" pitchFamily="34" charset="0"/>
              <a:buChar char="•"/>
              <a:defRPr sz="1622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50379" indent="-231853" algn="l" defTabSz="927410" rtl="0" eaLnBrk="1" latinLnBrk="0" hangingPunct="1">
              <a:lnSpc>
                <a:spcPct val="90000"/>
              </a:lnSpc>
              <a:spcBef>
                <a:spcPts val="508"/>
              </a:spcBef>
              <a:buFont typeface="Arial" panose="020B0604020202020204" pitchFamily="34" charset="0"/>
              <a:buChar char="•"/>
              <a:defRPr sz="18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4085" indent="-231853" algn="l" defTabSz="927410" rtl="0" eaLnBrk="1" latinLnBrk="0" hangingPunct="1">
              <a:lnSpc>
                <a:spcPct val="90000"/>
              </a:lnSpc>
              <a:spcBef>
                <a:spcPts val="508"/>
              </a:spcBef>
              <a:buFont typeface="Arial" panose="020B0604020202020204" pitchFamily="34" charset="0"/>
              <a:buChar char="•"/>
              <a:defRPr sz="18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7790" indent="-231853" algn="l" defTabSz="927410" rtl="0" eaLnBrk="1" latinLnBrk="0" hangingPunct="1">
              <a:lnSpc>
                <a:spcPct val="90000"/>
              </a:lnSpc>
              <a:spcBef>
                <a:spcPts val="508"/>
              </a:spcBef>
              <a:buFont typeface="Arial" panose="020B0604020202020204" pitchFamily="34" charset="0"/>
              <a:buChar char="•"/>
              <a:defRPr sz="18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1495" indent="-231853" algn="l" defTabSz="927410" rtl="0" eaLnBrk="1" latinLnBrk="0" hangingPunct="1">
              <a:lnSpc>
                <a:spcPct val="90000"/>
              </a:lnSpc>
              <a:spcBef>
                <a:spcPts val="508"/>
              </a:spcBef>
              <a:buFont typeface="Arial" panose="020B0604020202020204" pitchFamily="34" charset="0"/>
              <a:buChar char="•"/>
              <a:defRPr sz="18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the onset of instabilities, the flow structure gets very complex and irregular. </a:t>
            </a:r>
          </a:p>
          <a:p>
            <a:pPr marL="0" indent="0" algn="ctr">
              <a:buNone/>
            </a:pPr>
            <a:r>
              <a:rPr lang="en-US" b="1" i="1" dirty="0"/>
              <a:t>Minimal changes in the system leads to unpredictable future flow states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595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b="1" dirty="0"/>
              <a:t>Turbulent dissipation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6E9D-8BAD-068C-86D3-B82B48BE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74" y="1680086"/>
            <a:ext cx="8950214" cy="440571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kinetic energy </a:t>
            </a:r>
            <a:r>
              <a:rPr lang="en-US" dirty="0"/>
              <a:t>of the turbulent flow is dissipated into the fluid’s </a:t>
            </a:r>
            <a:r>
              <a:rPr lang="en-US" b="1" dirty="0"/>
              <a:t>internal energy </a:t>
            </a:r>
            <a:r>
              <a:rPr lang="en-US" dirty="0"/>
              <a:t>due to </a:t>
            </a:r>
            <a:r>
              <a:rPr lang="en-US" b="1" dirty="0"/>
              <a:t>viscous shear stress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Turbulence causes formation of eddies of several length scales. The initial </a:t>
            </a:r>
            <a:r>
              <a:rPr lang="en-US" b="1" i="1" u="sng" dirty="0"/>
              <a:t>kinetic energy in large-scale structures “cascades” into smaller scales</a:t>
            </a:r>
            <a:r>
              <a:rPr lang="en-US" dirty="0"/>
              <a:t> via an inviscid/inertial mechanism. (Richardson’s mechanism)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Eventually, the structures are </a:t>
            </a:r>
            <a:r>
              <a:rPr lang="en-US" b="1" u="sng" dirty="0"/>
              <a:t>small enough </a:t>
            </a:r>
            <a:r>
              <a:rPr lang="en-US" dirty="0"/>
              <a:t>that </a:t>
            </a:r>
            <a:r>
              <a:rPr lang="en-US" b="1" dirty="0"/>
              <a:t>molecular diffusion becomes important </a:t>
            </a:r>
            <a:r>
              <a:rPr lang="en-US" dirty="0"/>
              <a:t>&amp; viscous dissipation of energy as heat finally takes place!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1380D-307F-07B1-C204-EE38A30BE7A0}"/>
              </a:ext>
            </a:extLst>
          </p:cNvPr>
          <p:cNvSpPr txBox="1"/>
          <p:nvPr/>
        </p:nvSpPr>
        <p:spPr>
          <a:xfrm flipH="1">
            <a:off x="2499051" y="6069913"/>
            <a:ext cx="5702659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This is called the “</a:t>
            </a:r>
            <a:r>
              <a:rPr lang="en-US" sz="2000" b="1" i="1" u="sng" dirty="0"/>
              <a:t>Kolmogorov Length Scale</a:t>
            </a:r>
            <a:r>
              <a:rPr lang="en-US" sz="2000" b="1" i="1" dirty="0"/>
              <a:t>”</a:t>
            </a:r>
            <a:endParaRPr lang="en-IN" sz="2000" b="1" i="1" dirty="0"/>
          </a:p>
        </p:txBody>
      </p:sp>
    </p:spTree>
    <p:extLst>
      <p:ext uri="{BB962C8B-B14F-4D97-AF65-F5344CB8AC3E}">
        <p14:creationId xmlns:p14="http://schemas.microsoft.com/office/powerpoint/2010/main" val="345442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b="1" dirty="0"/>
              <a:t>Kolmogorov’s 1941 theory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A6E9D-8BAD-068C-86D3-B82B48BE3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5273" y="1680086"/>
                <a:ext cx="9348227" cy="4944560"/>
              </a:xfrm>
            </p:spPr>
            <p:txBody>
              <a:bodyPr>
                <a:normAutofit/>
              </a:bodyPr>
              <a:lstStyle/>
              <a:p>
                <a:r>
                  <a:rPr lang="en-US" i="1" u="sng" dirty="0"/>
                  <a:t>Hypothesis 1</a:t>
                </a:r>
                <a:r>
                  <a:rPr lang="en-US" dirty="0"/>
                  <a:t> : At sufficiently </a:t>
                </a:r>
                <a:r>
                  <a:rPr lang="en-US" b="1" u="sng" dirty="0"/>
                  <a:t>high Reynold’s number</a:t>
                </a:r>
                <a:r>
                  <a:rPr lang="en-US" dirty="0"/>
                  <a:t>, small-scale turbulent motions are </a:t>
                </a:r>
                <a:r>
                  <a:rPr lang="en-US" b="1" i="1" u="sng" dirty="0"/>
                  <a:t>statistically isotropic </a:t>
                </a:r>
                <a:r>
                  <a:rPr lang="en-US" b="1" i="1" dirty="0"/>
                  <a:t>&amp; </a:t>
                </a:r>
                <a:r>
                  <a:rPr lang="en-US" b="1" i="1" u="sng" dirty="0"/>
                  <a:t>scale-invariant</a:t>
                </a:r>
                <a:r>
                  <a:rPr lang="en-US" dirty="0"/>
                  <a:t>.  </a:t>
                </a:r>
              </a:p>
              <a:p>
                <a:endParaRPr lang="en-US" i="1" u="sng" dirty="0"/>
              </a:p>
              <a:p>
                <a:r>
                  <a:rPr lang="en-US" i="1" u="sng" dirty="0"/>
                  <a:t>Hypothesis 2</a:t>
                </a:r>
                <a:r>
                  <a:rPr lang="en-US" dirty="0"/>
                  <a:t> : Statistics of small scales are universally and uniquely determined by the </a:t>
                </a:r>
                <a:r>
                  <a:rPr lang="en-US" b="1" u="sng" dirty="0"/>
                  <a:t>kinematic viscosity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) and </a:t>
                </a:r>
                <a:r>
                  <a:rPr lang="en-US" b="1" u="sng" dirty="0"/>
                  <a:t>rate of energy dissipation</a:t>
                </a:r>
                <a:r>
                  <a:rPr lang="en-US" u="sng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). Then by simple </a:t>
                </a:r>
                <a:r>
                  <a:rPr lang="en-US" b="1" dirty="0"/>
                  <a:t>dimensional analysis </a:t>
                </a:r>
                <a:r>
                  <a:rPr lang="en-US" dirty="0"/>
                  <a:t>we get:</a:t>
                </a:r>
              </a:p>
              <a:p>
                <a:endParaRPr lang="en-US" i="1" u="sng" dirty="0"/>
              </a:p>
              <a:p>
                <a:endParaRPr lang="en-US" i="1" u="sng" dirty="0"/>
              </a:p>
              <a:p>
                <a:r>
                  <a:rPr lang="en-US" i="1" u="sng" dirty="0"/>
                  <a:t>Hypothesis 3</a:t>
                </a:r>
                <a:r>
                  <a:rPr lang="en-US" dirty="0"/>
                  <a:t> : Let the large-scale flow be of length scale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i="1" dirty="0"/>
                  <a:t>.</a:t>
                </a:r>
                <a:r>
                  <a:rPr lang="en-US" dirty="0"/>
                  <a:t> The statistics of scales in the range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universally and uniquely determined by the </a:t>
                </a:r>
                <a:r>
                  <a:rPr lang="en-US" b="1" u="sng" dirty="0"/>
                  <a:t>scale </a:t>
                </a:r>
                <a:r>
                  <a:rPr lang="en-US" b="1" i="1" u="sng" dirty="0"/>
                  <a:t>r</a:t>
                </a:r>
                <a:r>
                  <a:rPr lang="en-US" dirty="0"/>
                  <a:t> and the </a:t>
                </a:r>
                <a:r>
                  <a:rPr lang="en-US" b="1" u="sng" dirty="0"/>
                  <a:t>rate of energy dissipation </a:t>
                </a:r>
                <a:r>
                  <a:rPr lang="en-US" i="1" u="sng" dirty="0"/>
                  <a:t>ε</a:t>
                </a:r>
                <a:r>
                  <a:rPr lang="en-US" dirty="0"/>
                  <a:t>.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A6E9D-8BAD-068C-86D3-B82B48BE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5273" y="1680086"/>
                <a:ext cx="9348227" cy="4944560"/>
              </a:xfrm>
              <a:blipFill>
                <a:blip r:embed="rId2"/>
                <a:stretch>
                  <a:fillRect l="-326" t="-1356" r="-1109" b="-1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E2BECE0-B3C3-679F-546F-339CE12461DA}"/>
              </a:ext>
            </a:extLst>
          </p:cNvPr>
          <p:cNvGrpSpPr/>
          <p:nvPr/>
        </p:nvGrpSpPr>
        <p:grpSpPr>
          <a:xfrm>
            <a:off x="2948877" y="4280066"/>
            <a:ext cx="4780803" cy="781159"/>
            <a:chOff x="1982057" y="4387187"/>
            <a:chExt cx="4780803" cy="7811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0B09D4-4F0B-74B0-27D9-7BBDE74EF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8174" y="4387187"/>
              <a:ext cx="1514686" cy="7811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99F8A9-8758-A3B8-734F-20384E8D5585}"/>
                </a:ext>
              </a:extLst>
            </p:cNvPr>
            <p:cNvSpPr txBox="1"/>
            <p:nvPr/>
          </p:nvSpPr>
          <p:spPr>
            <a:xfrm flipH="1">
              <a:off x="1982057" y="4577712"/>
              <a:ext cx="3266117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Kolmogorov Length Scale</a:t>
              </a:r>
              <a:endParaRPr lang="en-I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268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8E2-8269-CABE-B78A-3B87D0A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4" y="77383"/>
            <a:ext cx="9757440" cy="1391040"/>
          </a:xfrm>
        </p:spPr>
        <p:txBody>
          <a:bodyPr>
            <a:normAutofit/>
          </a:bodyPr>
          <a:lstStyle/>
          <a:p>
            <a:r>
              <a:rPr lang="en-US" b="1" dirty="0"/>
              <a:t>Kolmogorov’s 1941 theory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046AA-5C7D-5F81-D0E6-D2402175E469}"/>
              </a:ext>
            </a:extLst>
          </p:cNvPr>
          <p:cNvCxnSpPr>
            <a:cxnSpLocks/>
          </p:cNvCxnSpPr>
          <p:nvPr/>
        </p:nvCxnSpPr>
        <p:spPr>
          <a:xfrm>
            <a:off x="875273" y="-134280"/>
            <a:ext cx="0" cy="71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B857F-0E5B-6E72-D920-A3CF677D7A5F}"/>
              </a:ext>
            </a:extLst>
          </p:cNvPr>
          <p:cNvCxnSpPr/>
          <p:nvPr/>
        </p:nvCxnSpPr>
        <p:spPr>
          <a:xfrm>
            <a:off x="-1198330" y="1495918"/>
            <a:ext cx="1262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A6E9D-8BAD-068C-86D3-B82B48BE3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5272" y="1572451"/>
                <a:ext cx="8285982" cy="49445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the </a:t>
                </a:r>
                <a:r>
                  <a:rPr lang="en-US" b="1" dirty="0"/>
                  <a:t>energy spectrum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𝑑𝑘</m:t>
                    </m:r>
                  </m:oMath>
                </a14:m>
                <a:r>
                  <a:rPr lang="en-US" dirty="0"/>
                  <a:t> is the kinetic energy contribution from the </a:t>
                </a:r>
                <a:r>
                  <a:rPr lang="en-US" b="1" u="sng" dirty="0"/>
                  <a:t>Fourier modes</a:t>
                </a:r>
                <a:r>
                  <a:rPr lang="en-US" dirty="0"/>
                  <a:t> of wave number in range                      .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wave number is related to the length scale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as :</a:t>
                </a:r>
              </a:p>
              <a:p>
                <a:r>
                  <a:rPr lang="en-US" dirty="0"/>
                  <a:t>In accordance with </a:t>
                </a:r>
                <a:r>
                  <a:rPr lang="en-US" i="1" u="sng" dirty="0"/>
                  <a:t>Hypothesis 3</a:t>
                </a:r>
                <a:r>
                  <a:rPr lang="en-US" u="sng" dirty="0"/>
                  <a:t> </a:t>
                </a:r>
                <a:r>
                  <a:rPr lang="en-US" dirty="0"/>
                  <a:t>&amp; by </a:t>
                </a:r>
                <a:r>
                  <a:rPr lang="en-US" i="1" u="sng" dirty="0"/>
                  <a:t>dimensional analysis</a:t>
                </a:r>
                <a:r>
                  <a:rPr lang="en-US" dirty="0"/>
                  <a:t> we get the  </a:t>
                </a:r>
                <a:r>
                  <a:rPr lang="en-US" b="1" i="1" u="sng" dirty="0"/>
                  <a:t>Kolmogorov scaling: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A6E9D-8BAD-068C-86D3-B82B48BE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5272" y="1572451"/>
                <a:ext cx="8285982" cy="4944560"/>
              </a:xfrm>
              <a:blipFill>
                <a:blip r:embed="rId2"/>
                <a:stretch>
                  <a:fillRect l="-368" t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C981F67-1328-AF4D-77A4-A7AF58B2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317" y="2404119"/>
            <a:ext cx="1563733" cy="30177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22A45F5-5162-BC83-494D-303166A9B933}"/>
              </a:ext>
            </a:extLst>
          </p:cNvPr>
          <p:cNvGrpSpPr/>
          <p:nvPr/>
        </p:nvGrpSpPr>
        <p:grpSpPr>
          <a:xfrm>
            <a:off x="1548079" y="2863619"/>
            <a:ext cx="6693674" cy="673941"/>
            <a:chOff x="1638470" y="3456743"/>
            <a:chExt cx="6693674" cy="67394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47F760-A0F1-97B9-66E5-5F04FE6F3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9385" y="3459840"/>
              <a:ext cx="2782759" cy="6708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AECF73-AD77-C5B4-78B3-99A5A8E6FD82}"/>
                </a:ext>
              </a:extLst>
            </p:cNvPr>
            <p:cNvSpPr txBox="1"/>
            <p:nvPr/>
          </p:nvSpPr>
          <p:spPr>
            <a:xfrm flipH="1">
              <a:off x="1638470" y="3610640"/>
              <a:ext cx="338898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/>
                <a:t>Fourier transform of flow field</a:t>
              </a:r>
              <a:endParaRPr lang="en-IN" sz="2000" u="sng" dirty="0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BB4AEAE1-71D6-DAFA-FF06-DB4F904CC43A}"/>
                </a:ext>
              </a:extLst>
            </p:cNvPr>
            <p:cNvSpPr/>
            <p:nvPr/>
          </p:nvSpPr>
          <p:spPr>
            <a:xfrm>
              <a:off x="5027455" y="3456743"/>
              <a:ext cx="225191" cy="656289"/>
            </a:xfrm>
            <a:prstGeom prst="leftBrace">
              <a:avLst>
                <a:gd name="adj1" fmla="val 57770"/>
                <a:gd name="adj2" fmla="val 5155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28135B-7326-6369-B52A-009C21E65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327" y="4796053"/>
            <a:ext cx="687321" cy="56602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D556E96-52FB-7040-D876-0ADA958E04B9}"/>
              </a:ext>
            </a:extLst>
          </p:cNvPr>
          <p:cNvGrpSpPr/>
          <p:nvPr/>
        </p:nvGrpSpPr>
        <p:grpSpPr>
          <a:xfrm>
            <a:off x="2269670" y="3808589"/>
            <a:ext cx="6307315" cy="687040"/>
            <a:chOff x="2502903" y="4217730"/>
            <a:chExt cx="6307315" cy="68704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417419-1301-6EF5-6A94-3732231DA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2903" y="4233927"/>
              <a:ext cx="2430432" cy="670843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2054EEE5-0353-3BDF-3F8A-1FC991480B80}"/>
                </a:ext>
              </a:extLst>
            </p:cNvPr>
            <p:cNvSpPr/>
            <p:nvPr/>
          </p:nvSpPr>
          <p:spPr>
            <a:xfrm rot="10800000">
              <a:off x="5170298" y="4217730"/>
              <a:ext cx="225191" cy="656289"/>
            </a:xfrm>
            <a:prstGeom prst="leftBrace">
              <a:avLst>
                <a:gd name="adj1" fmla="val 57770"/>
                <a:gd name="adj2" fmla="val 5155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98B4C3-D0B7-5068-6C4C-BA287E1B6904}"/>
                </a:ext>
              </a:extLst>
            </p:cNvPr>
            <p:cNvSpPr txBox="1"/>
            <p:nvPr/>
          </p:nvSpPr>
          <p:spPr>
            <a:xfrm flipH="1">
              <a:off x="5421234" y="4297519"/>
              <a:ext cx="338898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/>
                <a:t>Mean turbulent kinetic energy</a:t>
              </a:r>
              <a:endParaRPr lang="en-IN" sz="2000" u="sng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C3CAF65-C6C1-BAA7-B7E0-7049B96A2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262" y="6223140"/>
            <a:ext cx="1981477" cy="4382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659402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RegularSeedRightStep">
      <a:dk1>
        <a:srgbClr val="000000"/>
      </a:dk1>
      <a:lt1>
        <a:srgbClr val="FFFFFF"/>
      </a:lt1>
      <a:dk2>
        <a:srgbClr val="3B3521"/>
      </a:dk2>
      <a:lt2>
        <a:srgbClr val="E2E6E8"/>
      </a:lt2>
      <a:accent1>
        <a:srgbClr val="D87438"/>
      </a:accent1>
      <a:accent2>
        <a:srgbClr val="C0A025"/>
      </a:accent2>
      <a:accent3>
        <a:srgbClr val="92AD2C"/>
      </a:accent3>
      <a:accent4>
        <a:srgbClr val="5AB723"/>
      </a:accent4>
      <a:accent5>
        <a:srgbClr val="30BA36"/>
      </a:accent5>
      <a:accent6>
        <a:srgbClr val="23B968"/>
      </a:accent6>
      <a:hlink>
        <a:srgbClr val="3D89B7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F7E5D7D9025E468DF3CA927A43ACF0" ma:contentTypeVersion="17" ma:contentTypeDescription="Create a new document." ma:contentTypeScope="" ma:versionID="67ffa2eeaf2245500e9707e86d6dbb96">
  <xsd:schema xmlns:xsd="http://www.w3.org/2001/XMLSchema" xmlns:xs="http://www.w3.org/2001/XMLSchema" xmlns:p="http://schemas.microsoft.com/office/2006/metadata/properties" xmlns:ns3="07540789-c3ad-41b9-b7f1-ce461ca0298b" xmlns:ns4="35a3ca7d-c510-4206-9cd1-5c871e3be82c" targetNamespace="http://schemas.microsoft.com/office/2006/metadata/properties" ma:root="true" ma:fieldsID="bc9f0d5832cc315ce5477ea501409c98" ns3:_="" ns4:_="">
    <xsd:import namespace="07540789-c3ad-41b9-b7f1-ce461ca0298b"/>
    <xsd:import namespace="35a3ca7d-c510-4206-9cd1-5c871e3be8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540789-c3ad-41b9-b7f1-ce461ca029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a3ca7d-c510-4206-9cd1-5c871e3be8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540789-c3ad-41b9-b7f1-ce461ca0298b" xsi:nil="true"/>
  </documentManagement>
</p:properties>
</file>

<file path=customXml/itemProps1.xml><?xml version="1.0" encoding="utf-8"?>
<ds:datastoreItem xmlns:ds="http://schemas.openxmlformats.org/officeDocument/2006/customXml" ds:itemID="{46FEFFC2-A911-4847-80FE-75A25345AD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540789-c3ad-41b9-b7f1-ce461ca0298b"/>
    <ds:schemaRef ds:uri="35a3ca7d-c510-4206-9cd1-5c871e3be8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E40040-C723-4C66-A170-DC0EE341F7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13AFF1-33B5-4C41-BDDF-DE782B907F18}">
  <ds:schemaRefs>
    <ds:schemaRef ds:uri="http://schemas.microsoft.com/office/2006/documentManagement/types"/>
    <ds:schemaRef ds:uri="07540789-c3ad-41b9-b7f1-ce461ca0298b"/>
    <ds:schemaRef ds:uri="35a3ca7d-c510-4206-9cd1-5c871e3be82c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Henon’s Isochrone Potential</Template>
  <TotalTime>811</TotalTime>
  <Words>1361</Words>
  <Application>Microsoft Office PowerPoint</Application>
  <PresentationFormat>Custom</PresentationFormat>
  <Paragraphs>180</Paragraphs>
  <Slides>26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Cambria Math</vt:lpstr>
      <vt:lpstr>Courier New</vt:lpstr>
      <vt:lpstr>Gill Sans MT</vt:lpstr>
      <vt:lpstr>Goudy Old Style</vt:lpstr>
      <vt:lpstr>Wingdings</vt:lpstr>
      <vt:lpstr>ClassicFrameVTI</vt:lpstr>
      <vt:lpstr>Magnetohydrodynamic Turbulence</vt:lpstr>
      <vt:lpstr>List of topics</vt:lpstr>
      <vt:lpstr>Magnetohydrodynamics (MHD)</vt:lpstr>
      <vt:lpstr>MHD Equations</vt:lpstr>
      <vt:lpstr>2-D Incompressible MHD</vt:lpstr>
      <vt:lpstr>Turbulence</vt:lpstr>
      <vt:lpstr>Turbulent dissipation</vt:lpstr>
      <vt:lpstr>Kolmogorov’s 1941 theory</vt:lpstr>
      <vt:lpstr>Kolmogorov’s 1941 theory</vt:lpstr>
      <vt:lpstr>MHD Turbulence</vt:lpstr>
      <vt:lpstr>Iroshnikov-Kraichnan Model</vt:lpstr>
      <vt:lpstr>2-D MHD turbulence</vt:lpstr>
      <vt:lpstr>PowerPoint Presentation</vt:lpstr>
      <vt:lpstr>The Pseudo-spectral algorithm</vt:lpstr>
      <vt:lpstr>The Pseudo-spectral algorithm</vt:lpstr>
      <vt:lpstr>Dealiasing for stability</vt:lpstr>
      <vt:lpstr>Simulation setup</vt:lpstr>
      <vt:lpstr>Results - I</vt:lpstr>
      <vt:lpstr>Results - II</vt:lpstr>
      <vt:lpstr>Results - III</vt:lpstr>
      <vt:lpstr>Results - III</vt:lpstr>
      <vt:lpstr>Results - IV</vt:lpstr>
      <vt:lpstr>Volume penalization</vt:lpstr>
      <vt:lpstr>Volume penalization</vt:lpstr>
      <vt:lpstr>Result – Cylindrical cavity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Hénon’s Isochrone Potential</dc:title>
  <dc:creator>Anindya Guria</dc:creator>
  <cp:lastModifiedBy>Anindya Guria</cp:lastModifiedBy>
  <cp:revision>1</cp:revision>
  <cp:lastPrinted>2024-04-24T06:18:06Z</cp:lastPrinted>
  <dcterms:created xsi:type="dcterms:W3CDTF">2024-04-29T06:37:15Z</dcterms:created>
  <dcterms:modified xsi:type="dcterms:W3CDTF">2024-12-02T21:58:06Z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0x01010029F7E5D7D9025E468DF3CA927A43ACF0</vt:lpwstr>
  </property>
</Properties>
</file>